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9" r:id="rId4"/>
    <p:sldMasterId id="2147484111" r:id="rId5"/>
  </p:sldMasterIdLst>
  <p:notesMasterIdLst>
    <p:notesMasterId r:id="rId33"/>
  </p:notesMasterIdLst>
  <p:sldIdLst>
    <p:sldId id="3509" r:id="rId6"/>
    <p:sldId id="3152" r:id="rId7"/>
    <p:sldId id="3497" r:id="rId8"/>
    <p:sldId id="3499" r:id="rId9"/>
    <p:sldId id="3465" r:id="rId10"/>
    <p:sldId id="3487" r:id="rId11"/>
    <p:sldId id="3480" r:id="rId12"/>
    <p:sldId id="3482" r:id="rId13"/>
    <p:sldId id="3500" r:id="rId14"/>
    <p:sldId id="3466" r:id="rId15"/>
    <p:sldId id="3469" r:id="rId16"/>
    <p:sldId id="3489" r:id="rId17"/>
    <p:sldId id="3495" r:id="rId18"/>
    <p:sldId id="3476" r:id="rId19"/>
    <p:sldId id="3491" r:id="rId20"/>
    <p:sldId id="3501" r:id="rId21"/>
    <p:sldId id="3484" r:id="rId22"/>
    <p:sldId id="3486" r:id="rId23"/>
    <p:sldId id="3512" r:id="rId24"/>
    <p:sldId id="3511" r:id="rId25"/>
    <p:sldId id="3506" r:id="rId26"/>
    <p:sldId id="3502" r:id="rId27"/>
    <p:sldId id="3503" r:id="rId28"/>
    <p:sldId id="3504" r:id="rId29"/>
    <p:sldId id="3505" r:id="rId30"/>
    <p:sldId id="3507" r:id="rId31"/>
    <p:sldId id="295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7296" userDrawn="1">
          <p15:clr>
            <a:srgbClr val="A4A3A4"/>
          </p15:clr>
        </p15:guide>
        <p15:guide id="52" pos="3840" userDrawn="1">
          <p15:clr>
            <a:srgbClr val="A4A3A4"/>
          </p15:clr>
        </p15:guide>
        <p15:guide id="53" orient="horz" pos="816" userDrawn="1">
          <p15:clr>
            <a:srgbClr val="A4A3A4"/>
          </p15:clr>
        </p15:guide>
        <p15:guide id="55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100"/>
    <a:srgbClr val="333637"/>
    <a:srgbClr val="3B3B3C"/>
    <a:srgbClr val="6D7275"/>
    <a:srgbClr val="000000"/>
    <a:srgbClr val="E4E4E5"/>
    <a:srgbClr val="476021"/>
    <a:srgbClr val="96CEB5"/>
    <a:srgbClr val="8E9A22"/>
    <a:srgbClr val="4E4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7899" autoAdjust="0"/>
  </p:normalViewPr>
  <p:slideViewPr>
    <p:cSldViewPr snapToGrid="0" snapToObjects="1">
      <p:cViewPr varScale="1">
        <p:scale>
          <a:sx n="84" d="100"/>
          <a:sy n="84" d="100"/>
        </p:scale>
        <p:origin x="186" y="240"/>
      </p:cViewPr>
      <p:guideLst>
        <p:guide pos="7296"/>
        <p:guide pos="3840"/>
        <p:guide orient="horz" pos="816"/>
        <p:guide orient="horz" pos="218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27" d="100"/>
          <a:sy n="127" d="100"/>
        </p:scale>
        <p:origin x="36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The text in this slide is in a table. To make changes: simply add/delete rows as necessary. </a:t>
            </a: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Do not delete any columns.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6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Every</a:t>
            </a:r>
            <a:r>
              <a:rPr lang="en-US" sz="2000" baseline="0" dirty="0"/>
              <a:t> Friday in the month of April we will conduct a Provider Support Call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Every</a:t>
            </a:r>
            <a:r>
              <a:rPr lang="en-US" sz="2000" baseline="0" dirty="0"/>
              <a:t> Friday in the month of April we will conduct a Provider Support Call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2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Every</a:t>
            </a:r>
            <a:r>
              <a:rPr lang="en-US" sz="2000" baseline="0" dirty="0"/>
              <a:t> Friday in the month of April we will conduct a Provider Support Call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2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Every</a:t>
            </a:r>
            <a:r>
              <a:rPr lang="en-US" sz="2000" baseline="0" dirty="0"/>
              <a:t> Friday in the month of April we will conduct a Provider Support Call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8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4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hite Background">
            <a:extLst>
              <a:ext uri="{FF2B5EF4-FFF2-40B4-BE49-F238E27FC236}">
                <a16:creationId xmlns:a16="http://schemas.microsoft.com/office/drawing/2014/main" id="{374CCBED-B8E6-3F43-9B7F-3D682984CE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2" name="Title Placeholder">
            <a:extLst>
              <a:ext uri="{FF2B5EF4-FFF2-40B4-BE49-F238E27FC236}">
                <a16:creationId xmlns:a16="http://schemas.microsoft.com/office/drawing/2014/main" id="{47470B74-B367-514C-BE24-7DFE99081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8" y="1692275"/>
            <a:ext cx="10942321" cy="32004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6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3" name="Date Placeholder" descr="Click to enter date">
            <a:extLst>
              <a:ext uri="{FF2B5EF4-FFF2-40B4-BE49-F238E27FC236}">
                <a16:creationId xmlns:a16="http://schemas.microsoft.com/office/drawing/2014/main" id="{AD872191-6ADD-074C-8FEB-802AFF330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6062472"/>
            <a:ext cx="4538209" cy="32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35" name="Blue Line">
            <a:extLst>
              <a:ext uri="{FF2B5EF4-FFF2-40B4-BE49-F238E27FC236}">
                <a16:creationId xmlns:a16="http://schemas.microsoft.com/office/drawing/2014/main" id="{38FD17EC-52BA-3644-9F20-C3236CB54514}"/>
              </a:ext>
            </a:extLst>
          </p:cNvPr>
          <p:cNvCxnSpPr>
            <a:cxnSpLocks/>
          </p:cNvCxnSpPr>
          <p:nvPr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Beacon Logo">
            <a:extLst>
              <a:ext uri="{FF2B5EF4-FFF2-40B4-BE49-F238E27FC236}">
                <a16:creationId xmlns:a16="http://schemas.microsoft.com/office/drawing/2014/main" id="{D00962FB-7441-4A4D-8A3A-A4F51034BDAF}"/>
              </a:ext>
            </a:extLst>
          </p:cNvPr>
          <p:cNvGrpSpPr/>
          <p:nvPr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B349F63-9900-CB49-961B-1315C2DB3DF4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C26609F-D0CB-5240-AFF3-E0E0E4873B18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D4A60F4-DCC1-5347-96F0-CAD749D5DD01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8B364C-4C7B-E345-80B7-B79AA126A43C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AE0D86-497C-274C-AEDA-CB98AC036D5E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F770D28-7DCE-8148-B3F2-BF383B3D3CDE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C95B06D-5E64-0F4B-85A9-9D448DE6B831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7CDD2ED-2C4F-3D4C-8AE8-091961F4C7A3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870BC07-A4D8-804C-B550-AA52E24B2758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6FB717F-43B9-084E-AFF0-81F449A2582F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6E67D99-1E65-944C-A3EB-CB092E96A0AA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DA7DB2-18E3-C845-B503-9CDCCCC77A61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0651A1F-7D1F-1E43-861D-17499A677090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15E3D97-CFE8-0742-9C4C-B1DFABD1DA52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3FAF51-7DFD-A64D-BFB2-A4B9F8D4605C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3BBA846-B489-834E-96A8-A3E12A515B8D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F0D8EB4-EF31-C446-A265-2FAC67CE2D48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CA0E1D8-D740-2D4D-AEAF-49121C7F1F09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19317FB-7BD4-D74D-9206-0E90CB3F3C72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EEB9C0A-0663-B143-ADE9-4BD468FC8054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White Background">
            <a:extLst>
              <a:ext uri="{FF2B5EF4-FFF2-40B4-BE49-F238E27FC236}">
                <a16:creationId xmlns:a16="http://schemas.microsoft.com/office/drawing/2014/main" id="{9D8E0F4B-1125-0A42-A1A2-C3DBBEB60F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28" name="Blue Line">
            <a:extLst>
              <a:ext uri="{FF2B5EF4-FFF2-40B4-BE49-F238E27FC236}">
                <a16:creationId xmlns:a16="http://schemas.microsoft.com/office/drawing/2014/main" id="{F02FB26E-E630-9A40-B3CA-9BFC293E7D77}"/>
              </a:ext>
            </a:extLst>
          </p:cNvPr>
          <p:cNvCxnSpPr>
            <a:cxnSpLocks/>
          </p:cNvCxnSpPr>
          <p:nvPr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Beacon Logo">
            <a:extLst>
              <a:ext uri="{FF2B5EF4-FFF2-40B4-BE49-F238E27FC236}">
                <a16:creationId xmlns:a16="http://schemas.microsoft.com/office/drawing/2014/main" id="{7030721F-2FF4-8943-BC5B-9C2454677579}"/>
              </a:ext>
            </a:extLst>
          </p:cNvPr>
          <p:cNvGrpSpPr/>
          <p:nvPr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C214766-4697-6D4C-9D09-C8E265C30B15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817D10D-55D4-5B47-93E4-68D4B1C8A339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495E591-0CE5-2848-8AC0-F04286F85B1C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D40CB74-F48E-B44F-87A6-E8CA2AEF40B3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AA8D84C-2883-2449-AB28-366AE3692A97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1215C53-CD79-394E-8403-FA33B6AEEEE9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7DFC72-710E-3F47-B947-9C436EDAFE18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68BC4AA-5DCD-9148-B894-A7846FF89442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5CFE6C5-E37B-AE42-89A0-BDEBF6725C72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34F0DEC-5B75-A641-A0AE-F87B1B2CF856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CF3F64F-FD10-4B46-A724-3AECCA7B781E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2E7EF42-BB78-E346-9783-39D9D2649410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20AC347-11E5-1144-A8AB-505CE81E5CE1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4851DC2-11CB-6349-BCB9-3BD1D3CCBA97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2901148-EFE1-734E-BE1F-89B9D28178BD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21B7018-0086-D845-B124-E4BBAD6E5B46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F8BCDF9-F0F4-3F40-9516-7360ED66F7A2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662677E-FEED-1142-8465-77BF77781E40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F14EBCB-3052-D044-911F-4F9CEE514F22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17E1A47-5B51-ED46-8484-CB7AE18D92DD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3268494" y="689964"/>
            <a:ext cx="0" cy="555121"/>
          </a:xfrm>
          <a:prstGeom prst="line">
            <a:avLst/>
          </a:prstGeom>
          <a:ln>
            <a:solidFill>
              <a:srgbClr val="33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" descr="ealth Colorad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7" y="568447"/>
            <a:ext cx="1881051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White Background">
            <a:extLst>
              <a:ext uri="{FF2B5EF4-FFF2-40B4-BE49-F238E27FC236}">
                <a16:creationId xmlns:a16="http://schemas.microsoft.com/office/drawing/2014/main" id="{9D8E0F4B-1125-0A42-A1A2-C3DBBEB60F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78" name="Blue Line">
            <a:extLst>
              <a:ext uri="{FF2B5EF4-FFF2-40B4-BE49-F238E27FC236}">
                <a16:creationId xmlns:a16="http://schemas.microsoft.com/office/drawing/2014/main" id="{F02FB26E-E630-9A40-B3CA-9BFC293E7D77}"/>
              </a:ext>
            </a:extLst>
          </p:cNvPr>
          <p:cNvCxnSpPr>
            <a:cxnSpLocks/>
          </p:cNvCxnSpPr>
          <p:nvPr userDrawn="1"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Beacon Logo">
            <a:extLst>
              <a:ext uri="{FF2B5EF4-FFF2-40B4-BE49-F238E27FC236}">
                <a16:creationId xmlns:a16="http://schemas.microsoft.com/office/drawing/2014/main" id="{7030721F-2FF4-8943-BC5B-9C2454677579}"/>
              </a:ext>
            </a:extLst>
          </p:cNvPr>
          <p:cNvGrpSpPr/>
          <p:nvPr userDrawn="1"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4C214766-4697-6D4C-9D09-C8E265C30B15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817D10D-55D4-5B47-93E4-68D4B1C8A339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495E591-0CE5-2848-8AC0-F04286F85B1C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1D40CB74-F48E-B44F-87A6-E8CA2AEF40B3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AA8D84C-2883-2449-AB28-366AE3692A97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1215C53-CD79-394E-8403-FA33B6AEEEE9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97DFC72-710E-3F47-B947-9C436EDAFE18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68BC4AA-5DCD-9148-B894-A7846FF89442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5CFE6C5-E37B-AE42-89A0-BDEBF6725C72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34F0DEC-5B75-A641-A0AE-F87B1B2CF856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CF3F64F-FD10-4B46-A724-3AECCA7B781E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2E7EF42-BB78-E346-9783-39D9D2649410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D20AC347-11E5-1144-A8AB-505CE81E5CE1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4851DC2-11CB-6349-BCB9-3BD1D3CCBA97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2901148-EFE1-734E-BE1F-89B9D28178BD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21B7018-0086-D845-B124-E4BBAD6E5B46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F8BCDF9-F0F4-3F40-9516-7360ED66F7A2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662677E-FEED-1142-8465-77BF77781E40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F14EBCB-3052-D044-911F-4F9CEE514F22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17E1A47-5B51-ED46-8484-CB7AE18D92DD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804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hite Background">
            <a:extLst>
              <a:ext uri="{FF2B5EF4-FFF2-40B4-BE49-F238E27FC236}">
                <a16:creationId xmlns:a16="http://schemas.microsoft.com/office/drawing/2014/main" id="{374CCBED-B8E6-3F43-9B7F-3D682984CE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2" name="Title Placeholder">
            <a:extLst>
              <a:ext uri="{FF2B5EF4-FFF2-40B4-BE49-F238E27FC236}">
                <a16:creationId xmlns:a16="http://schemas.microsoft.com/office/drawing/2014/main" id="{47470B74-B367-514C-BE24-7DFE99081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8" y="1692275"/>
            <a:ext cx="10942321" cy="32004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6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Date Placeholder" descr="Click to enter date">
            <a:extLst>
              <a:ext uri="{FF2B5EF4-FFF2-40B4-BE49-F238E27FC236}">
                <a16:creationId xmlns:a16="http://schemas.microsoft.com/office/drawing/2014/main" id="{AD872191-6ADD-074C-8FEB-802AFF330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6062472"/>
            <a:ext cx="4538209" cy="32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5" name="Blue Line">
            <a:extLst>
              <a:ext uri="{FF2B5EF4-FFF2-40B4-BE49-F238E27FC236}">
                <a16:creationId xmlns:a16="http://schemas.microsoft.com/office/drawing/2014/main" id="{38FD17EC-52BA-3644-9F20-C3236CB54514}"/>
              </a:ext>
            </a:extLst>
          </p:cNvPr>
          <p:cNvCxnSpPr>
            <a:cxnSpLocks/>
          </p:cNvCxnSpPr>
          <p:nvPr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Beacon Logo">
            <a:extLst>
              <a:ext uri="{FF2B5EF4-FFF2-40B4-BE49-F238E27FC236}">
                <a16:creationId xmlns:a16="http://schemas.microsoft.com/office/drawing/2014/main" id="{D00962FB-7441-4A4D-8A3A-A4F51034BDAF}"/>
              </a:ext>
            </a:extLst>
          </p:cNvPr>
          <p:cNvGrpSpPr/>
          <p:nvPr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B349F63-9900-CB49-961B-1315C2DB3DF4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C26609F-D0CB-5240-AFF3-E0E0E4873B18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D4A60F4-DCC1-5347-96F0-CAD749D5DD01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8B364C-4C7B-E345-80B7-B79AA126A43C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AE0D86-497C-274C-AEDA-CB98AC036D5E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F770D28-7DCE-8148-B3F2-BF383B3D3CDE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C95B06D-5E64-0F4B-85A9-9D448DE6B831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7CDD2ED-2C4F-3D4C-8AE8-091961F4C7A3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870BC07-A4D8-804C-B550-AA52E24B2758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6FB717F-43B9-084E-AFF0-81F449A2582F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6E67D99-1E65-944C-A3EB-CB092E96A0AA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DA7DB2-18E3-C845-B503-9CDCCCC77A61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0651A1F-7D1F-1E43-861D-17499A677090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15E3D97-CFE8-0742-9C4C-B1DFABD1DA52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3FAF51-7DFD-A64D-BFB2-A4B9F8D4605C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3BBA846-B489-834E-96A8-A3E12A515B8D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F0D8EB4-EF31-C446-A265-2FAC67CE2D48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CA0E1D8-D740-2D4D-AEAF-49121C7F1F09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19317FB-7BD4-D74D-9206-0E90CB3F3C72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EEB9C0A-0663-B143-ADE9-4BD468FC8054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7" name="White Background">
            <a:extLst>
              <a:ext uri="{FF2B5EF4-FFF2-40B4-BE49-F238E27FC236}">
                <a16:creationId xmlns:a16="http://schemas.microsoft.com/office/drawing/2014/main" id="{9D8E0F4B-1125-0A42-A1A2-C3DBBEB60F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cxnSp>
        <p:nvCxnSpPr>
          <p:cNvPr id="28" name="Blue Line">
            <a:extLst>
              <a:ext uri="{FF2B5EF4-FFF2-40B4-BE49-F238E27FC236}">
                <a16:creationId xmlns:a16="http://schemas.microsoft.com/office/drawing/2014/main" id="{F02FB26E-E630-9A40-B3CA-9BFC293E7D77}"/>
              </a:ext>
            </a:extLst>
          </p:cNvPr>
          <p:cNvCxnSpPr>
            <a:cxnSpLocks/>
          </p:cNvCxnSpPr>
          <p:nvPr userDrawn="1"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Beacon Logo">
            <a:extLst>
              <a:ext uri="{FF2B5EF4-FFF2-40B4-BE49-F238E27FC236}">
                <a16:creationId xmlns:a16="http://schemas.microsoft.com/office/drawing/2014/main" id="{7030721F-2FF4-8943-BC5B-9C2454677579}"/>
              </a:ext>
            </a:extLst>
          </p:cNvPr>
          <p:cNvGrpSpPr/>
          <p:nvPr userDrawn="1"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C214766-4697-6D4C-9D09-C8E265C30B15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817D10D-55D4-5B47-93E4-68D4B1C8A339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495E591-0CE5-2848-8AC0-F04286F85B1C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D40CB74-F48E-B44F-87A6-E8CA2AEF40B3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AA8D84C-2883-2449-AB28-366AE3692A97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1215C53-CD79-394E-8403-FA33B6AEEEE9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7DFC72-710E-3F47-B947-9C436EDAFE18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68BC4AA-5DCD-9148-B894-A7846FF89442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5CFE6C5-E37B-AE42-89A0-BDEBF6725C72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34F0DEC-5B75-A641-A0AE-F87B1B2CF856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CF3F64F-FD10-4B46-A724-3AECCA7B781E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2E7EF42-BB78-E346-9783-39D9D2649410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20AC347-11E5-1144-A8AB-505CE81E5CE1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4851DC2-11CB-6349-BCB9-3BD1D3CCBA97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2901148-EFE1-734E-BE1F-89B9D28178BD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21B7018-0086-D845-B124-E4BBAD6E5B46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F8BCDF9-F0F4-3F40-9516-7360ED66F7A2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662677E-FEED-1142-8465-77BF77781E40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F14EBCB-3052-D044-911F-4F9CEE514F22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17E1A47-5B51-ED46-8484-CB7AE18D92DD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5" name="Straight Connector 74"/>
          <p:cNvCxnSpPr/>
          <p:nvPr userDrawn="1"/>
        </p:nvCxnSpPr>
        <p:spPr>
          <a:xfrm>
            <a:off x="3258334" y="689964"/>
            <a:ext cx="0" cy="555121"/>
          </a:xfrm>
          <a:prstGeom prst="line">
            <a:avLst/>
          </a:prstGeom>
          <a:ln>
            <a:solidFill>
              <a:srgbClr val="33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>
            <a:off x="6473463" y="689964"/>
            <a:ext cx="0" cy="555121"/>
          </a:xfrm>
          <a:prstGeom prst="line">
            <a:avLst/>
          </a:prstGeom>
          <a:ln>
            <a:solidFill>
              <a:srgbClr val="33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ealth Colorad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65" y="721564"/>
            <a:ext cx="1282095" cy="5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29345" r="15301" b="26082"/>
          <a:stretch/>
        </p:blipFill>
        <p:spPr>
          <a:xfrm>
            <a:off x="3462278" y="699648"/>
            <a:ext cx="2791144" cy="5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Slide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pter Number Placeholder">
            <a:extLst>
              <a:ext uri="{FF2B5EF4-FFF2-40B4-BE49-F238E27FC236}">
                <a16:creationId xmlns:a16="http://schemas.microsoft.com/office/drawing/2014/main" id="{BD98E9AC-439C-FC40-92C7-2BF3884411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188720"/>
            <a:ext cx="1864164" cy="1894238"/>
          </a:xfrm>
        </p:spPr>
        <p:txBody>
          <a:bodyPr bIns="2514600">
            <a:noAutofit/>
          </a:bodyPr>
          <a:lstStyle>
            <a:lvl1pPr marL="0" indent="0">
              <a:buNone/>
              <a:defRPr sz="12000" b="1" spc="-2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2" name="Chapter Text Placeholder ">
            <a:extLst>
              <a:ext uri="{FF2B5EF4-FFF2-40B4-BE49-F238E27FC236}">
                <a16:creationId xmlns:a16="http://schemas.microsoft.com/office/drawing/2014/main" id="{6A806DDE-B9D0-5C47-8F6C-34FEA7D899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0560" y="914400"/>
            <a:ext cx="5029200" cy="50292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pter">
            <a:extLst>
              <a:ext uri="{FF2B5EF4-FFF2-40B4-BE49-F238E27FC236}">
                <a16:creationId xmlns:a16="http://schemas.microsoft.com/office/drawing/2014/main" id="{7B770C18-C61F-0A47-9F64-B6F1D7A56133}"/>
              </a:ext>
            </a:extLst>
          </p:cNvPr>
          <p:cNvSpPr txBox="1"/>
          <p:nvPr/>
        </p:nvSpPr>
        <p:spPr>
          <a:xfrm>
            <a:off x="640080" y="822960"/>
            <a:ext cx="17467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Chapter</a:t>
            </a:r>
            <a:endParaRPr lang="en-US" sz="2001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Blue Line">
            <a:extLst>
              <a:ext uri="{FF2B5EF4-FFF2-40B4-BE49-F238E27FC236}">
                <a16:creationId xmlns:a16="http://schemas.microsoft.com/office/drawing/2014/main" id="{8BFB749C-D77A-B04B-8457-C8C7BFC31E5A}"/>
              </a:ext>
            </a:extLst>
          </p:cNvPr>
          <p:cNvCxnSpPr>
            <a:cxnSpLocks/>
          </p:cNvCxnSpPr>
          <p:nvPr userDrawn="1"/>
        </p:nvCxnSpPr>
        <p:spPr>
          <a:xfrm>
            <a:off x="5152311" y="585243"/>
            <a:ext cx="0" cy="627365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pter">
            <a:extLst>
              <a:ext uri="{FF2B5EF4-FFF2-40B4-BE49-F238E27FC236}">
                <a16:creationId xmlns:a16="http://schemas.microsoft.com/office/drawing/2014/main" id="{0C671E76-BB82-894F-AF6C-B589803EACF9}"/>
              </a:ext>
            </a:extLst>
          </p:cNvPr>
          <p:cNvSpPr txBox="1"/>
          <p:nvPr userDrawn="1"/>
        </p:nvSpPr>
        <p:spPr>
          <a:xfrm>
            <a:off x="640080" y="822960"/>
            <a:ext cx="17467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Chapter</a:t>
            </a:r>
            <a:endParaRPr lang="en-US" sz="2001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4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7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Background">
            <a:extLst>
              <a:ext uri="{FF2B5EF4-FFF2-40B4-BE49-F238E27FC236}">
                <a16:creationId xmlns:a16="http://schemas.microsoft.com/office/drawing/2014/main" id="{F69EDAB3-BFA0-194E-AEF3-46A76D5CC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Facebook">
            <a:extLst>
              <a:ext uri="{FF2B5EF4-FFF2-40B4-BE49-F238E27FC236}">
                <a16:creationId xmlns:a16="http://schemas.microsoft.com/office/drawing/2014/main" id="{B67BD0CB-DAE6-AC4B-A0D4-BD2EF55CA29E}"/>
              </a:ext>
            </a:extLst>
          </p:cNvPr>
          <p:cNvSpPr/>
          <p:nvPr/>
        </p:nvSpPr>
        <p:spPr>
          <a:xfrm>
            <a:off x="10070405" y="1997544"/>
            <a:ext cx="300905" cy="451967"/>
          </a:xfrm>
          <a:custGeom>
            <a:avLst/>
            <a:gdLst>
              <a:gd name="connsiteX0" fmla="*/ 125803 w 398444"/>
              <a:gd name="connsiteY0" fmla="*/ 249098 h 598473"/>
              <a:gd name="connsiteX1" fmla="*/ 165648 w 398444"/>
              <a:gd name="connsiteY1" fmla="*/ 249098 h 598473"/>
              <a:gd name="connsiteX2" fmla="*/ 165648 w 398444"/>
              <a:gd name="connsiteY2" fmla="*/ 211593 h 598473"/>
              <a:gd name="connsiteX3" fmla="*/ 178000 w 398444"/>
              <a:gd name="connsiteY3" fmla="*/ 153342 h 598473"/>
              <a:gd name="connsiteX4" fmla="*/ 235774 w 398444"/>
              <a:gd name="connsiteY4" fmla="*/ 125014 h 598473"/>
              <a:gd name="connsiteX5" fmla="*/ 305104 w 398444"/>
              <a:gd name="connsiteY5" fmla="*/ 131797 h 598473"/>
              <a:gd name="connsiteX6" fmla="*/ 297135 w 398444"/>
              <a:gd name="connsiteY6" fmla="*/ 189649 h 598473"/>
              <a:gd name="connsiteX7" fmla="*/ 265658 w 398444"/>
              <a:gd name="connsiteY7" fmla="*/ 184862 h 598473"/>
              <a:gd name="connsiteX8" fmla="*/ 237368 w 398444"/>
              <a:gd name="connsiteY8" fmla="*/ 205210 h 598473"/>
              <a:gd name="connsiteX9" fmla="*/ 237368 w 398444"/>
              <a:gd name="connsiteY9" fmla="*/ 249098 h 598473"/>
              <a:gd name="connsiteX10" fmla="*/ 299127 w 398444"/>
              <a:gd name="connsiteY10" fmla="*/ 249098 h 598473"/>
              <a:gd name="connsiteX11" fmla="*/ 294744 w 398444"/>
              <a:gd name="connsiteY11" fmla="*/ 305354 h 598473"/>
              <a:gd name="connsiteX12" fmla="*/ 235774 w 398444"/>
              <a:gd name="connsiteY12" fmla="*/ 305354 h 598473"/>
              <a:gd name="connsiteX13" fmla="*/ 235774 w 398444"/>
              <a:gd name="connsiteY13" fmla="*/ 500856 h 598473"/>
              <a:gd name="connsiteX14" fmla="*/ 164453 w 398444"/>
              <a:gd name="connsiteY14" fmla="*/ 500856 h 598473"/>
              <a:gd name="connsiteX15" fmla="*/ 164453 w 398444"/>
              <a:gd name="connsiteY15" fmla="*/ 305354 h 598473"/>
              <a:gd name="connsiteX16" fmla="*/ 124608 w 398444"/>
              <a:gd name="connsiteY16" fmla="*/ 305354 h 5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444" h="598473">
                <a:moveTo>
                  <a:pt x="125803" y="249098"/>
                </a:moveTo>
                <a:lnTo>
                  <a:pt x="165648" y="249098"/>
                </a:lnTo>
                <a:lnTo>
                  <a:pt x="165648" y="211593"/>
                </a:lnTo>
                <a:cubicBezTo>
                  <a:pt x="163871" y="191377"/>
                  <a:pt x="168173" y="171091"/>
                  <a:pt x="178000" y="153342"/>
                </a:cubicBezTo>
                <a:cubicBezTo>
                  <a:pt x="191498" y="135037"/>
                  <a:pt x="213057" y="124466"/>
                  <a:pt x="235774" y="125014"/>
                </a:cubicBezTo>
                <a:cubicBezTo>
                  <a:pt x="259088" y="123990"/>
                  <a:pt x="282429" y="126274"/>
                  <a:pt x="305104" y="131797"/>
                </a:cubicBezTo>
                <a:lnTo>
                  <a:pt x="297135" y="189649"/>
                </a:lnTo>
                <a:cubicBezTo>
                  <a:pt x="286876" y="186775"/>
                  <a:pt x="276306" y="185167"/>
                  <a:pt x="265658" y="184862"/>
                </a:cubicBezTo>
                <a:cubicBezTo>
                  <a:pt x="250915" y="184862"/>
                  <a:pt x="237368" y="190447"/>
                  <a:pt x="237368" y="205210"/>
                </a:cubicBezTo>
                <a:lnTo>
                  <a:pt x="237368" y="249098"/>
                </a:lnTo>
                <a:lnTo>
                  <a:pt x="299127" y="249098"/>
                </a:lnTo>
                <a:lnTo>
                  <a:pt x="294744" y="305354"/>
                </a:lnTo>
                <a:lnTo>
                  <a:pt x="235774" y="305354"/>
                </a:lnTo>
                <a:lnTo>
                  <a:pt x="235774" y="500856"/>
                </a:lnTo>
                <a:lnTo>
                  <a:pt x="164453" y="500856"/>
                </a:lnTo>
                <a:lnTo>
                  <a:pt x="164453" y="305354"/>
                </a:lnTo>
                <a:lnTo>
                  <a:pt x="124608" y="305354"/>
                </a:lnTo>
                <a:close/>
              </a:path>
            </a:pathLst>
          </a:custGeom>
          <a:solidFill>
            <a:schemeClr val="accent1"/>
          </a:solidFill>
          <a:ln w="397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Twitter">
            <a:extLst>
              <a:ext uri="{FF2B5EF4-FFF2-40B4-BE49-F238E27FC236}">
                <a16:creationId xmlns:a16="http://schemas.microsoft.com/office/drawing/2014/main" id="{5227C356-A0C3-2542-A50A-7F51CD9F44E7}"/>
              </a:ext>
            </a:extLst>
          </p:cNvPr>
          <p:cNvSpPr/>
          <p:nvPr/>
        </p:nvSpPr>
        <p:spPr>
          <a:xfrm>
            <a:off x="10397758" y="2013686"/>
            <a:ext cx="483599" cy="419685"/>
          </a:xfrm>
          <a:custGeom>
            <a:avLst/>
            <a:gdLst>
              <a:gd name="connsiteX0" fmla="*/ 499943 w 597667"/>
              <a:gd name="connsiteY0" fmla="*/ 162281 h 518677"/>
              <a:gd name="connsiteX1" fmla="*/ 455716 w 597667"/>
              <a:gd name="connsiteY1" fmla="*/ 174250 h 518677"/>
              <a:gd name="connsiteX2" fmla="*/ 489583 w 597667"/>
              <a:gd name="connsiteY2" fmla="*/ 131559 h 518677"/>
              <a:gd name="connsiteX3" fmla="*/ 440575 w 597667"/>
              <a:gd name="connsiteY3" fmla="*/ 150311 h 518677"/>
              <a:gd name="connsiteX4" fmla="*/ 384394 w 597667"/>
              <a:gd name="connsiteY4" fmla="*/ 124776 h 518677"/>
              <a:gd name="connsiteX5" fmla="*/ 307444 w 597667"/>
              <a:gd name="connsiteY5" fmla="*/ 201729 h 518677"/>
              <a:gd name="connsiteX6" fmla="*/ 307494 w 597667"/>
              <a:gd name="connsiteY6" fmla="*/ 204573 h 518677"/>
              <a:gd name="connsiteX7" fmla="*/ 309486 w 597667"/>
              <a:gd name="connsiteY7" fmla="*/ 222128 h 518677"/>
              <a:gd name="connsiteX8" fmla="*/ 150108 w 597667"/>
              <a:gd name="connsiteY8" fmla="*/ 142331 h 518677"/>
              <a:gd name="connsiteX9" fmla="*/ 139749 w 597667"/>
              <a:gd name="connsiteY9" fmla="*/ 182230 h 518677"/>
              <a:gd name="connsiteX10" fmla="*/ 175210 w 597667"/>
              <a:gd name="connsiteY10" fmla="*/ 244471 h 518677"/>
              <a:gd name="connsiteX11" fmla="*/ 140147 w 597667"/>
              <a:gd name="connsiteY11" fmla="*/ 234496 h 518677"/>
              <a:gd name="connsiteX12" fmla="*/ 140147 w 597667"/>
              <a:gd name="connsiteY12" fmla="*/ 234496 h 518677"/>
              <a:gd name="connsiteX13" fmla="*/ 201906 w 597667"/>
              <a:gd name="connsiteY13" fmla="*/ 309904 h 518677"/>
              <a:gd name="connsiteX14" fmla="*/ 181586 w 597667"/>
              <a:gd name="connsiteY14" fmla="*/ 312697 h 518677"/>
              <a:gd name="connsiteX15" fmla="*/ 167242 w 597667"/>
              <a:gd name="connsiteY15" fmla="*/ 312697 h 518677"/>
              <a:gd name="connsiteX16" fmla="*/ 238563 w 597667"/>
              <a:gd name="connsiteY16" fmla="*/ 364166 h 518677"/>
              <a:gd name="connsiteX17" fmla="*/ 142936 w 597667"/>
              <a:gd name="connsiteY17" fmla="*/ 397281 h 518677"/>
              <a:gd name="connsiteX18" fmla="*/ 124608 w 597667"/>
              <a:gd name="connsiteY18" fmla="*/ 397281 h 518677"/>
              <a:gd name="connsiteX19" fmla="*/ 426919 w 597667"/>
              <a:gd name="connsiteY19" fmla="*/ 331559 h 518677"/>
              <a:gd name="connsiteX20" fmla="*/ 461692 w 597667"/>
              <a:gd name="connsiteY20" fmla="*/ 212552 h 518677"/>
              <a:gd name="connsiteX21" fmla="*/ 461692 w 597667"/>
              <a:gd name="connsiteY21" fmla="*/ 202578 h 518677"/>
              <a:gd name="connsiteX22" fmla="*/ 501537 w 597667"/>
              <a:gd name="connsiteY22" fmla="*/ 162680 h 51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667" h="518677">
                <a:moveTo>
                  <a:pt x="499943" y="162281"/>
                </a:moveTo>
                <a:cubicBezTo>
                  <a:pt x="485892" y="168494"/>
                  <a:pt x="470979" y="172530"/>
                  <a:pt x="455716" y="174250"/>
                </a:cubicBezTo>
                <a:cubicBezTo>
                  <a:pt x="471660" y="164443"/>
                  <a:pt x="483650" y="149330"/>
                  <a:pt x="489583" y="131559"/>
                </a:cubicBezTo>
                <a:cubicBezTo>
                  <a:pt x="474372" y="140432"/>
                  <a:pt x="457819" y="146765"/>
                  <a:pt x="440575" y="150311"/>
                </a:cubicBezTo>
                <a:cubicBezTo>
                  <a:pt x="426032" y="134591"/>
                  <a:pt x="405785" y="125389"/>
                  <a:pt x="384394" y="124776"/>
                </a:cubicBezTo>
                <a:cubicBezTo>
                  <a:pt x="341923" y="124748"/>
                  <a:pt x="307472" y="159201"/>
                  <a:pt x="307444" y="201729"/>
                </a:cubicBezTo>
                <a:cubicBezTo>
                  <a:pt x="307443" y="202677"/>
                  <a:pt x="307460" y="203625"/>
                  <a:pt x="307494" y="204573"/>
                </a:cubicBezTo>
                <a:cubicBezTo>
                  <a:pt x="307321" y="210490"/>
                  <a:pt x="307992" y="216401"/>
                  <a:pt x="309486" y="222128"/>
                </a:cubicBezTo>
                <a:cubicBezTo>
                  <a:pt x="247472" y="219334"/>
                  <a:pt x="189550" y="190334"/>
                  <a:pt x="150108" y="142331"/>
                </a:cubicBezTo>
                <a:cubicBezTo>
                  <a:pt x="143060" y="154425"/>
                  <a:pt x="139476" y="168230"/>
                  <a:pt x="139749" y="182230"/>
                </a:cubicBezTo>
                <a:cubicBezTo>
                  <a:pt x="140689" y="207536"/>
                  <a:pt x="153933" y="230782"/>
                  <a:pt x="175210" y="244471"/>
                </a:cubicBezTo>
                <a:cubicBezTo>
                  <a:pt x="162878" y="244104"/>
                  <a:pt x="150830" y="240677"/>
                  <a:pt x="140147" y="234496"/>
                </a:cubicBezTo>
                <a:lnTo>
                  <a:pt x="140147" y="234496"/>
                </a:lnTo>
                <a:cubicBezTo>
                  <a:pt x="140033" y="271202"/>
                  <a:pt x="165937" y="302831"/>
                  <a:pt x="201906" y="309904"/>
                </a:cubicBezTo>
                <a:cubicBezTo>
                  <a:pt x="195314" y="311863"/>
                  <a:pt x="188461" y="312804"/>
                  <a:pt x="181586" y="312697"/>
                </a:cubicBezTo>
                <a:lnTo>
                  <a:pt x="167242" y="312697"/>
                </a:lnTo>
                <a:cubicBezTo>
                  <a:pt x="178010" y="343038"/>
                  <a:pt x="206412" y="363535"/>
                  <a:pt x="238563" y="364166"/>
                </a:cubicBezTo>
                <a:cubicBezTo>
                  <a:pt x="211300" y="385633"/>
                  <a:pt x="177619" y="397296"/>
                  <a:pt x="142936" y="397281"/>
                </a:cubicBezTo>
                <a:cubicBezTo>
                  <a:pt x="136834" y="397691"/>
                  <a:pt x="130711" y="397691"/>
                  <a:pt x="124608" y="397281"/>
                </a:cubicBezTo>
                <a:cubicBezTo>
                  <a:pt x="226213" y="462726"/>
                  <a:pt x="361563" y="433301"/>
                  <a:pt x="426919" y="331559"/>
                </a:cubicBezTo>
                <a:cubicBezTo>
                  <a:pt x="449715" y="296072"/>
                  <a:pt x="461790" y="254747"/>
                  <a:pt x="461692" y="212552"/>
                </a:cubicBezTo>
                <a:cubicBezTo>
                  <a:pt x="461900" y="209231"/>
                  <a:pt x="461900" y="205899"/>
                  <a:pt x="461692" y="202578"/>
                </a:cubicBezTo>
                <a:cubicBezTo>
                  <a:pt x="477235" y="191754"/>
                  <a:pt x="490727" y="178243"/>
                  <a:pt x="501537" y="162680"/>
                </a:cubicBezTo>
              </a:path>
            </a:pathLst>
          </a:custGeom>
          <a:solidFill>
            <a:schemeClr val="accent1"/>
          </a:solidFill>
          <a:ln w="397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LinkedIn">
            <a:extLst>
              <a:ext uri="{FF2B5EF4-FFF2-40B4-BE49-F238E27FC236}">
                <a16:creationId xmlns:a16="http://schemas.microsoft.com/office/drawing/2014/main" id="{ACB7E6ED-5AFE-4D4F-9714-BF39077BD8F8}"/>
              </a:ext>
            </a:extLst>
          </p:cNvPr>
          <p:cNvSpPr/>
          <p:nvPr/>
        </p:nvSpPr>
        <p:spPr>
          <a:xfrm>
            <a:off x="10907805" y="2011395"/>
            <a:ext cx="483598" cy="451967"/>
          </a:xfrm>
          <a:custGeom>
            <a:avLst/>
            <a:gdLst>
              <a:gd name="connsiteX0" fmla="*/ 490383 w 597667"/>
              <a:gd name="connsiteY0" fmla="*/ 468365 h 558575"/>
              <a:gd name="connsiteX1" fmla="*/ 407507 w 597667"/>
              <a:gd name="connsiteY1" fmla="*/ 468365 h 558575"/>
              <a:gd name="connsiteX2" fmla="*/ 407507 w 597667"/>
              <a:gd name="connsiteY2" fmla="*/ 348670 h 558575"/>
              <a:gd name="connsiteX3" fmla="*/ 367662 w 597667"/>
              <a:gd name="connsiteY3" fmla="*/ 295206 h 558575"/>
              <a:gd name="connsiteX4" fmla="*/ 327818 w 597667"/>
              <a:gd name="connsiteY4" fmla="*/ 323933 h 558575"/>
              <a:gd name="connsiteX5" fmla="*/ 327818 w 597667"/>
              <a:gd name="connsiteY5" fmla="*/ 343084 h 558575"/>
              <a:gd name="connsiteX6" fmla="*/ 327818 w 597667"/>
              <a:gd name="connsiteY6" fmla="*/ 469961 h 558575"/>
              <a:gd name="connsiteX7" fmla="*/ 242551 w 597667"/>
              <a:gd name="connsiteY7" fmla="*/ 469961 h 558575"/>
              <a:gd name="connsiteX8" fmla="*/ 242551 w 597667"/>
              <a:gd name="connsiteY8" fmla="*/ 235359 h 558575"/>
              <a:gd name="connsiteX9" fmla="*/ 324630 w 597667"/>
              <a:gd name="connsiteY9" fmla="*/ 235359 h 558575"/>
              <a:gd name="connsiteX10" fmla="*/ 324630 w 597667"/>
              <a:gd name="connsiteY10" fmla="*/ 272065 h 558575"/>
              <a:gd name="connsiteX11" fmla="*/ 397546 w 597667"/>
              <a:gd name="connsiteY11" fmla="*/ 232167 h 558575"/>
              <a:gd name="connsiteX12" fmla="*/ 490383 w 597667"/>
              <a:gd name="connsiteY12" fmla="*/ 338696 h 558575"/>
              <a:gd name="connsiteX13" fmla="*/ 159276 w 597667"/>
              <a:gd name="connsiteY13" fmla="*/ 204238 h 558575"/>
              <a:gd name="connsiteX14" fmla="*/ 159276 w 597667"/>
              <a:gd name="connsiteY14" fmla="*/ 204238 h 558575"/>
              <a:gd name="connsiteX15" fmla="*/ 124951 w 597667"/>
              <a:gd name="connsiteY15" fmla="*/ 159491 h 558575"/>
              <a:gd name="connsiteX16" fmla="*/ 169638 w 597667"/>
              <a:gd name="connsiteY16" fmla="*/ 125119 h 558575"/>
              <a:gd name="connsiteX17" fmla="*/ 204300 w 597667"/>
              <a:gd name="connsiteY17" fmla="*/ 164340 h 558575"/>
              <a:gd name="connsiteX18" fmla="*/ 164795 w 597667"/>
              <a:gd name="connsiteY18" fmla="*/ 204576 h 558575"/>
              <a:gd name="connsiteX19" fmla="*/ 159276 w 597667"/>
              <a:gd name="connsiteY19" fmla="*/ 204238 h 558575"/>
              <a:gd name="connsiteX20" fmla="*/ 199120 w 597667"/>
              <a:gd name="connsiteY20" fmla="*/ 468365 h 558575"/>
              <a:gd name="connsiteX21" fmla="*/ 124611 w 597667"/>
              <a:gd name="connsiteY21" fmla="*/ 468365 h 558575"/>
              <a:gd name="connsiteX22" fmla="*/ 124611 w 597667"/>
              <a:gd name="connsiteY22" fmla="*/ 233763 h 558575"/>
              <a:gd name="connsiteX23" fmla="*/ 197526 w 597667"/>
              <a:gd name="connsiteY23" fmla="*/ 233763 h 55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7667" h="558575">
                <a:moveTo>
                  <a:pt x="490383" y="468365"/>
                </a:moveTo>
                <a:lnTo>
                  <a:pt x="407507" y="468365"/>
                </a:lnTo>
                <a:lnTo>
                  <a:pt x="407507" y="348670"/>
                </a:lnTo>
                <a:cubicBezTo>
                  <a:pt x="407507" y="316752"/>
                  <a:pt x="394358" y="295206"/>
                  <a:pt x="367662" y="295206"/>
                </a:cubicBezTo>
                <a:cubicBezTo>
                  <a:pt x="349616" y="295275"/>
                  <a:pt x="333606" y="306817"/>
                  <a:pt x="327818" y="323933"/>
                </a:cubicBezTo>
                <a:cubicBezTo>
                  <a:pt x="326725" y="330270"/>
                  <a:pt x="326725" y="336748"/>
                  <a:pt x="327818" y="343084"/>
                </a:cubicBezTo>
                <a:lnTo>
                  <a:pt x="327818" y="469961"/>
                </a:lnTo>
                <a:lnTo>
                  <a:pt x="242551" y="469961"/>
                </a:lnTo>
                <a:cubicBezTo>
                  <a:pt x="242551" y="469961"/>
                  <a:pt x="242551" y="254909"/>
                  <a:pt x="242551" y="235359"/>
                </a:cubicBezTo>
                <a:lnTo>
                  <a:pt x="324630" y="235359"/>
                </a:lnTo>
                <a:lnTo>
                  <a:pt x="324630" y="272065"/>
                </a:lnTo>
                <a:cubicBezTo>
                  <a:pt x="338667" y="245249"/>
                  <a:pt x="367427" y="229512"/>
                  <a:pt x="397546" y="232167"/>
                </a:cubicBezTo>
                <a:cubicBezTo>
                  <a:pt x="449742" y="232167"/>
                  <a:pt x="490383" y="266081"/>
                  <a:pt x="490383" y="338696"/>
                </a:cubicBezTo>
                <a:close/>
                <a:moveTo>
                  <a:pt x="159276" y="204238"/>
                </a:moveTo>
                <a:lnTo>
                  <a:pt x="159276" y="204238"/>
                </a:lnTo>
                <a:cubicBezTo>
                  <a:pt x="137457" y="201373"/>
                  <a:pt x="122089" y="181339"/>
                  <a:pt x="124951" y="159491"/>
                </a:cubicBezTo>
                <a:cubicBezTo>
                  <a:pt x="127812" y="137643"/>
                  <a:pt x="147820" y="122254"/>
                  <a:pt x="169638" y="125119"/>
                </a:cubicBezTo>
                <a:cubicBezTo>
                  <a:pt x="189344" y="127707"/>
                  <a:pt x="204131" y="144440"/>
                  <a:pt x="204300" y="164340"/>
                </a:cubicBezTo>
                <a:cubicBezTo>
                  <a:pt x="204487" y="186375"/>
                  <a:pt x="186800" y="204389"/>
                  <a:pt x="164795" y="204576"/>
                </a:cubicBezTo>
                <a:cubicBezTo>
                  <a:pt x="162950" y="204591"/>
                  <a:pt x="161105" y="204479"/>
                  <a:pt x="159276" y="204238"/>
                </a:cubicBezTo>
                <a:moveTo>
                  <a:pt x="199120" y="468365"/>
                </a:moveTo>
                <a:lnTo>
                  <a:pt x="124611" y="468365"/>
                </a:lnTo>
                <a:lnTo>
                  <a:pt x="124611" y="233763"/>
                </a:lnTo>
                <a:lnTo>
                  <a:pt x="197526" y="233763"/>
                </a:lnTo>
                <a:close/>
              </a:path>
            </a:pathLst>
          </a:custGeom>
          <a:solidFill>
            <a:schemeClr val="accent1"/>
          </a:solidFill>
          <a:ln w="397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Contact Us">
            <a:extLst>
              <a:ext uri="{FF2B5EF4-FFF2-40B4-BE49-F238E27FC236}">
                <a16:creationId xmlns:a16="http://schemas.microsoft.com/office/drawing/2014/main" id="{B63699E1-BC77-434B-8E71-1416194681FF}"/>
              </a:ext>
            </a:extLst>
          </p:cNvPr>
          <p:cNvSpPr txBox="1"/>
          <p:nvPr/>
        </p:nvSpPr>
        <p:spPr>
          <a:xfrm>
            <a:off x="836830" y="2218560"/>
            <a:ext cx="50342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Contact Us</a:t>
            </a:r>
          </a:p>
        </p:txBody>
      </p:sp>
      <p:cxnSp>
        <p:nvCxnSpPr>
          <p:cNvPr id="21" name="Blue Line">
            <a:extLst>
              <a:ext uri="{FF2B5EF4-FFF2-40B4-BE49-F238E27FC236}">
                <a16:creationId xmlns:a16="http://schemas.microsoft.com/office/drawing/2014/main" id="{A4EE1D8B-86BC-E841-980C-BE3DA42461DF}"/>
              </a:ext>
            </a:extLst>
          </p:cNvPr>
          <p:cNvCxnSpPr/>
          <p:nvPr/>
        </p:nvCxnSpPr>
        <p:spPr>
          <a:xfrm>
            <a:off x="836830" y="1858103"/>
            <a:ext cx="1134558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hank You ">
            <a:extLst>
              <a:ext uri="{FF2B5EF4-FFF2-40B4-BE49-F238E27FC236}">
                <a16:creationId xmlns:a16="http://schemas.microsoft.com/office/drawing/2014/main" id="{CF83BA9C-A9E8-CB41-951F-B8ABEEE526C7}"/>
              </a:ext>
            </a:extLst>
          </p:cNvPr>
          <p:cNvSpPr txBox="1"/>
          <p:nvPr/>
        </p:nvSpPr>
        <p:spPr>
          <a:xfrm>
            <a:off x="836830" y="661027"/>
            <a:ext cx="5034257" cy="73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2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sp>
        <p:nvSpPr>
          <p:cNvPr id="9" name="White Background">
            <a:extLst>
              <a:ext uri="{FF2B5EF4-FFF2-40B4-BE49-F238E27FC236}">
                <a16:creationId xmlns:a16="http://schemas.microsoft.com/office/drawing/2014/main" id="{BB8DACD8-EF1D-2D42-89BB-EF34322F8C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cxnSp>
        <p:nvCxnSpPr>
          <p:cNvPr id="11" name="Blue Line">
            <a:extLst>
              <a:ext uri="{FF2B5EF4-FFF2-40B4-BE49-F238E27FC236}">
                <a16:creationId xmlns:a16="http://schemas.microsoft.com/office/drawing/2014/main" id="{769E43F8-11C3-6B46-A1D6-8B84BFC2D8A9}"/>
              </a:ext>
            </a:extLst>
          </p:cNvPr>
          <p:cNvCxnSpPr/>
          <p:nvPr userDrawn="1"/>
        </p:nvCxnSpPr>
        <p:spPr>
          <a:xfrm>
            <a:off x="836830" y="1858103"/>
            <a:ext cx="1134558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hank You ">
            <a:extLst>
              <a:ext uri="{FF2B5EF4-FFF2-40B4-BE49-F238E27FC236}">
                <a16:creationId xmlns:a16="http://schemas.microsoft.com/office/drawing/2014/main" id="{F16F8A81-96AC-164E-958C-0C0DB8EBA0F4}"/>
              </a:ext>
            </a:extLst>
          </p:cNvPr>
          <p:cNvSpPr txBox="1"/>
          <p:nvPr userDrawn="1"/>
        </p:nvSpPr>
        <p:spPr>
          <a:xfrm>
            <a:off x="836830" y="661027"/>
            <a:ext cx="5034257" cy="73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2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2526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hite Background">
            <a:extLst>
              <a:ext uri="{FF2B5EF4-FFF2-40B4-BE49-F238E27FC236}">
                <a16:creationId xmlns:a16="http://schemas.microsoft.com/office/drawing/2014/main" id="{374CCBED-B8E6-3F43-9B7F-3D682984CE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2" name="Title Placeholder">
            <a:extLst>
              <a:ext uri="{FF2B5EF4-FFF2-40B4-BE49-F238E27FC236}">
                <a16:creationId xmlns:a16="http://schemas.microsoft.com/office/drawing/2014/main" id="{47470B74-B367-514C-BE24-7DFE99081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8" y="1692275"/>
            <a:ext cx="10942321" cy="32004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6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3" name="Date Placeholder" descr="Click to enter date">
            <a:extLst>
              <a:ext uri="{FF2B5EF4-FFF2-40B4-BE49-F238E27FC236}">
                <a16:creationId xmlns:a16="http://schemas.microsoft.com/office/drawing/2014/main" id="{AD872191-6ADD-074C-8FEB-802AFF330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6062472"/>
            <a:ext cx="4538209" cy="32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35" name="Blue Line">
            <a:extLst>
              <a:ext uri="{FF2B5EF4-FFF2-40B4-BE49-F238E27FC236}">
                <a16:creationId xmlns:a16="http://schemas.microsoft.com/office/drawing/2014/main" id="{38FD17EC-52BA-3644-9F20-C3236CB54514}"/>
              </a:ext>
            </a:extLst>
          </p:cNvPr>
          <p:cNvCxnSpPr>
            <a:cxnSpLocks/>
          </p:cNvCxnSpPr>
          <p:nvPr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Beacon Logo">
            <a:extLst>
              <a:ext uri="{FF2B5EF4-FFF2-40B4-BE49-F238E27FC236}">
                <a16:creationId xmlns:a16="http://schemas.microsoft.com/office/drawing/2014/main" id="{D00962FB-7441-4A4D-8A3A-A4F51034BDAF}"/>
              </a:ext>
            </a:extLst>
          </p:cNvPr>
          <p:cNvGrpSpPr/>
          <p:nvPr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B349F63-9900-CB49-961B-1315C2DB3DF4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C26609F-D0CB-5240-AFF3-E0E0E4873B18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D4A60F4-DCC1-5347-96F0-CAD749D5DD01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8B364C-4C7B-E345-80B7-B79AA126A43C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AE0D86-497C-274C-AEDA-CB98AC036D5E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F770D28-7DCE-8148-B3F2-BF383B3D3CDE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C95B06D-5E64-0F4B-85A9-9D448DE6B831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7CDD2ED-2C4F-3D4C-8AE8-091961F4C7A3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870BC07-A4D8-804C-B550-AA52E24B2758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6FB717F-43B9-084E-AFF0-81F449A2582F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6E67D99-1E65-944C-A3EB-CB092E96A0AA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DA7DB2-18E3-C845-B503-9CDCCCC77A61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0651A1F-7D1F-1E43-861D-17499A677090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15E3D97-CFE8-0742-9C4C-B1DFABD1DA52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3FAF51-7DFD-A64D-BFB2-A4B9F8D4605C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3BBA846-B489-834E-96A8-A3E12A515B8D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F0D8EB4-EF31-C446-A265-2FAC67CE2D48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CA0E1D8-D740-2D4D-AEAF-49121C7F1F09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19317FB-7BD4-D74D-9206-0E90CB3F3C72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EEB9C0A-0663-B143-ADE9-4BD468FC8054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268494" y="689964"/>
            <a:ext cx="0" cy="555121"/>
          </a:xfrm>
          <a:prstGeom prst="line">
            <a:avLst/>
          </a:prstGeom>
          <a:ln>
            <a:solidFill>
              <a:srgbClr val="33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ealth Colorad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7" y="568447"/>
            <a:ext cx="1881051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401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Slide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pter Number Placeholder">
            <a:extLst>
              <a:ext uri="{FF2B5EF4-FFF2-40B4-BE49-F238E27FC236}">
                <a16:creationId xmlns:a16="http://schemas.microsoft.com/office/drawing/2014/main" id="{BD98E9AC-439C-FC40-92C7-2BF3884411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1188720"/>
            <a:ext cx="1864164" cy="1894238"/>
          </a:xfrm>
        </p:spPr>
        <p:txBody>
          <a:bodyPr bIns="2514600">
            <a:noAutofit/>
          </a:bodyPr>
          <a:lstStyle>
            <a:lvl1pPr marL="0" indent="0">
              <a:buNone/>
              <a:defRPr sz="12000" b="1" spc="-2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2" name="Chapter Text Placeholder ">
            <a:extLst>
              <a:ext uri="{FF2B5EF4-FFF2-40B4-BE49-F238E27FC236}">
                <a16:creationId xmlns:a16="http://schemas.microsoft.com/office/drawing/2014/main" id="{6A806DDE-B9D0-5C47-8F6C-34FEA7D899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6400" y="914400"/>
            <a:ext cx="5029200" cy="50292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" name="Blue Line">
            <a:extLst>
              <a:ext uri="{FF2B5EF4-FFF2-40B4-BE49-F238E27FC236}">
                <a16:creationId xmlns:a16="http://schemas.microsoft.com/office/drawing/2014/main" id="{1FE0DCC7-7F31-B549-9097-F6B228DF89D3}"/>
              </a:ext>
            </a:extLst>
          </p:cNvPr>
          <p:cNvCxnSpPr>
            <a:cxnSpLocks/>
          </p:cNvCxnSpPr>
          <p:nvPr/>
        </p:nvCxnSpPr>
        <p:spPr>
          <a:xfrm>
            <a:off x="4573191" y="585243"/>
            <a:ext cx="0" cy="627365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pter">
            <a:extLst>
              <a:ext uri="{FF2B5EF4-FFF2-40B4-BE49-F238E27FC236}">
                <a16:creationId xmlns:a16="http://schemas.microsoft.com/office/drawing/2014/main" id="{7B770C18-C61F-0A47-9F64-B6F1D7A56133}"/>
              </a:ext>
            </a:extLst>
          </p:cNvPr>
          <p:cNvSpPr txBox="1"/>
          <p:nvPr/>
        </p:nvSpPr>
        <p:spPr>
          <a:xfrm>
            <a:off x="640080" y="822960"/>
            <a:ext cx="17467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Chapter</a:t>
            </a:r>
            <a:endParaRPr lang="en-US" sz="2001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Blue Line">
            <a:extLst>
              <a:ext uri="{FF2B5EF4-FFF2-40B4-BE49-F238E27FC236}">
                <a16:creationId xmlns:a16="http://schemas.microsoft.com/office/drawing/2014/main" id="{8BFB749C-D77A-B04B-8457-C8C7BFC31E5A}"/>
              </a:ext>
            </a:extLst>
          </p:cNvPr>
          <p:cNvCxnSpPr>
            <a:cxnSpLocks/>
          </p:cNvCxnSpPr>
          <p:nvPr/>
        </p:nvCxnSpPr>
        <p:spPr>
          <a:xfrm>
            <a:off x="4573191" y="585243"/>
            <a:ext cx="0" cy="627365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pter">
            <a:extLst>
              <a:ext uri="{FF2B5EF4-FFF2-40B4-BE49-F238E27FC236}">
                <a16:creationId xmlns:a16="http://schemas.microsoft.com/office/drawing/2014/main" id="{0C671E76-BB82-894F-AF6C-B589803EACF9}"/>
              </a:ext>
            </a:extLst>
          </p:cNvPr>
          <p:cNvSpPr txBox="1"/>
          <p:nvPr/>
        </p:nvSpPr>
        <p:spPr>
          <a:xfrm>
            <a:off x="640080" y="822960"/>
            <a:ext cx="17467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Chapter</a:t>
            </a:r>
            <a:endParaRPr lang="en-US" sz="2001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6479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2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">
            <a:extLst>
              <a:ext uri="{FF2B5EF4-FFF2-40B4-BE49-F238E27FC236}">
                <a16:creationId xmlns:a16="http://schemas.microsoft.com/office/drawing/2014/main" id="{F03F2C30-D4C2-8C47-AE40-D10806BB4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828800"/>
            <a:ext cx="5486400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Placeholder 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Right">
            <a:extLst>
              <a:ext uri="{FF2B5EF4-FFF2-40B4-BE49-F238E27FC236}">
                <a16:creationId xmlns:a16="http://schemas.microsoft.com/office/drawing/2014/main" id="{95F02DA6-58F7-2D44-A860-9EAE82A0A1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9704" y="1828800"/>
            <a:ext cx="32004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Left">
            <a:extLst>
              <a:ext uri="{FF2B5EF4-FFF2-40B4-BE49-F238E27FC236}">
                <a16:creationId xmlns:a16="http://schemas.microsoft.com/office/drawing/2014/main" id="{E207FC6C-94F8-414E-AEB3-CD639F9A8C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32004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Placeholder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8950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Right">
            <a:extLst>
              <a:ext uri="{FF2B5EF4-FFF2-40B4-BE49-F238E27FC236}">
                <a16:creationId xmlns:a16="http://schemas.microsoft.com/office/drawing/2014/main" id="{C7164372-2E35-CA4C-947C-1B337BE15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50292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Left">
            <a:extLst>
              <a:ext uri="{FF2B5EF4-FFF2-40B4-BE49-F238E27FC236}">
                <a16:creationId xmlns:a16="http://schemas.microsoft.com/office/drawing/2014/main" id="{6FBC8E54-6EA9-3342-9294-07817A0CB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828800"/>
            <a:ext cx="50292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itle Placeholder ">
            <a:extLst>
              <a:ext uri="{FF2B5EF4-FFF2-40B4-BE49-F238E27FC236}">
                <a16:creationId xmlns:a16="http://schemas.microsoft.com/office/drawing/2014/main" id="{BFD03251-64CE-1B48-87E3-6AED9F0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2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Right">
            <a:extLst>
              <a:ext uri="{FF2B5EF4-FFF2-40B4-BE49-F238E27FC236}">
                <a16:creationId xmlns:a16="http://schemas.microsoft.com/office/drawing/2014/main" id="{56A1D04F-D75F-3740-8683-5E8ADEF28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8472" y="1828800"/>
            <a:ext cx="32004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Middle">
            <a:extLst>
              <a:ext uri="{FF2B5EF4-FFF2-40B4-BE49-F238E27FC236}">
                <a16:creationId xmlns:a16="http://schemas.microsoft.com/office/drawing/2014/main" id="{E834B768-79C6-CB46-9509-B0AF5E8C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4275" y="1828800"/>
            <a:ext cx="32004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Left">
            <a:extLst>
              <a:ext uri="{FF2B5EF4-FFF2-40B4-BE49-F238E27FC236}">
                <a16:creationId xmlns:a16="http://schemas.microsoft.com/office/drawing/2014/main" id="{5778F898-83E9-F347-9F4C-7B265CC4C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32004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BFD03251-64CE-1B48-87E3-6AED9F0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7739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Background">
            <a:extLst>
              <a:ext uri="{FF2B5EF4-FFF2-40B4-BE49-F238E27FC236}">
                <a16:creationId xmlns:a16="http://schemas.microsoft.com/office/drawing/2014/main" id="{F69EDAB3-BFA0-194E-AEF3-46A76D5CC7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7" name="Facebook">
            <a:extLst>
              <a:ext uri="{FF2B5EF4-FFF2-40B4-BE49-F238E27FC236}">
                <a16:creationId xmlns:a16="http://schemas.microsoft.com/office/drawing/2014/main" id="{B67BD0CB-DAE6-AC4B-A0D4-BD2EF55CA29E}"/>
              </a:ext>
            </a:extLst>
          </p:cNvPr>
          <p:cNvSpPr/>
          <p:nvPr/>
        </p:nvSpPr>
        <p:spPr>
          <a:xfrm>
            <a:off x="10070405" y="1997544"/>
            <a:ext cx="300905" cy="451967"/>
          </a:xfrm>
          <a:custGeom>
            <a:avLst/>
            <a:gdLst>
              <a:gd name="connsiteX0" fmla="*/ 125803 w 398444"/>
              <a:gd name="connsiteY0" fmla="*/ 249098 h 598473"/>
              <a:gd name="connsiteX1" fmla="*/ 165648 w 398444"/>
              <a:gd name="connsiteY1" fmla="*/ 249098 h 598473"/>
              <a:gd name="connsiteX2" fmla="*/ 165648 w 398444"/>
              <a:gd name="connsiteY2" fmla="*/ 211593 h 598473"/>
              <a:gd name="connsiteX3" fmla="*/ 178000 w 398444"/>
              <a:gd name="connsiteY3" fmla="*/ 153342 h 598473"/>
              <a:gd name="connsiteX4" fmla="*/ 235774 w 398444"/>
              <a:gd name="connsiteY4" fmla="*/ 125014 h 598473"/>
              <a:gd name="connsiteX5" fmla="*/ 305104 w 398444"/>
              <a:gd name="connsiteY5" fmla="*/ 131797 h 598473"/>
              <a:gd name="connsiteX6" fmla="*/ 297135 w 398444"/>
              <a:gd name="connsiteY6" fmla="*/ 189649 h 598473"/>
              <a:gd name="connsiteX7" fmla="*/ 265658 w 398444"/>
              <a:gd name="connsiteY7" fmla="*/ 184862 h 598473"/>
              <a:gd name="connsiteX8" fmla="*/ 237368 w 398444"/>
              <a:gd name="connsiteY8" fmla="*/ 205210 h 598473"/>
              <a:gd name="connsiteX9" fmla="*/ 237368 w 398444"/>
              <a:gd name="connsiteY9" fmla="*/ 249098 h 598473"/>
              <a:gd name="connsiteX10" fmla="*/ 299127 w 398444"/>
              <a:gd name="connsiteY10" fmla="*/ 249098 h 598473"/>
              <a:gd name="connsiteX11" fmla="*/ 294744 w 398444"/>
              <a:gd name="connsiteY11" fmla="*/ 305354 h 598473"/>
              <a:gd name="connsiteX12" fmla="*/ 235774 w 398444"/>
              <a:gd name="connsiteY12" fmla="*/ 305354 h 598473"/>
              <a:gd name="connsiteX13" fmla="*/ 235774 w 398444"/>
              <a:gd name="connsiteY13" fmla="*/ 500856 h 598473"/>
              <a:gd name="connsiteX14" fmla="*/ 164453 w 398444"/>
              <a:gd name="connsiteY14" fmla="*/ 500856 h 598473"/>
              <a:gd name="connsiteX15" fmla="*/ 164453 w 398444"/>
              <a:gd name="connsiteY15" fmla="*/ 305354 h 598473"/>
              <a:gd name="connsiteX16" fmla="*/ 124608 w 398444"/>
              <a:gd name="connsiteY16" fmla="*/ 305354 h 59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444" h="598473">
                <a:moveTo>
                  <a:pt x="125803" y="249098"/>
                </a:moveTo>
                <a:lnTo>
                  <a:pt x="165648" y="249098"/>
                </a:lnTo>
                <a:lnTo>
                  <a:pt x="165648" y="211593"/>
                </a:lnTo>
                <a:cubicBezTo>
                  <a:pt x="163871" y="191377"/>
                  <a:pt x="168173" y="171091"/>
                  <a:pt x="178000" y="153342"/>
                </a:cubicBezTo>
                <a:cubicBezTo>
                  <a:pt x="191498" y="135037"/>
                  <a:pt x="213057" y="124466"/>
                  <a:pt x="235774" y="125014"/>
                </a:cubicBezTo>
                <a:cubicBezTo>
                  <a:pt x="259088" y="123990"/>
                  <a:pt x="282429" y="126274"/>
                  <a:pt x="305104" y="131797"/>
                </a:cubicBezTo>
                <a:lnTo>
                  <a:pt x="297135" y="189649"/>
                </a:lnTo>
                <a:cubicBezTo>
                  <a:pt x="286876" y="186775"/>
                  <a:pt x="276306" y="185167"/>
                  <a:pt x="265658" y="184862"/>
                </a:cubicBezTo>
                <a:cubicBezTo>
                  <a:pt x="250915" y="184862"/>
                  <a:pt x="237368" y="190447"/>
                  <a:pt x="237368" y="205210"/>
                </a:cubicBezTo>
                <a:lnTo>
                  <a:pt x="237368" y="249098"/>
                </a:lnTo>
                <a:lnTo>
                  <a:pt x="299127" y="249098"/>
                </a:lnTo>
                <a:lnTo>
                  <a:pt x="294744" y="305354"/>
                </a:lnTo>
                <a:lnTo>
                  <a:pt x="235774" y="305354"/>
                </a:lnTo>
                <a:lnTo>
                  <a:pt x="235774" y="500856"/>
                </a:lnTo>
                <a:lnTo>
                  <a:pt x="164453" y="500856"/>
                </a:lnTo>
                <a:lnTo>
                  <a:pt x="164453" y="305354"/>
                </a:lnTo>
                <a:lnTo>
                  <a:pt x="124608" y="305354"/>
                </a:lnTo>
                <a:close/>
              </a:path>
            </a:pathLst>
          </a:custGeom>
          <a:solidFill>
            <a:schemeClr val="accent1"/>
          </a:solidFill>
          <a:ln w="397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witter">
            <a:extLst>
              <a:ext uri="{FF2B5EF4-FFF2-40B4-BE49-F238E27FC236}">
                <a16:creationId xmlns:a16="http://schemas.microsoft.com/office/drawing/2014/main" id="{5227C356-A0C3-2542-A50A-7F51CD9F44E7}"/>
              </a:ext>
            </a:extLst>
          </p:cNvPr>
          <p:cNvSpPr/>
          <p:nvPr/>
        </p:nvSpPr>
        <p:spPr>
          <a:xfrm>
            <a:off x="10397758" y="2013686"/>
            <a:ext cx="483599" cy="419685"/>
          </a:xfrm>
          <a:custGeom>
            <a:avLst/>
            <a:gdLst>
              <a:gd name="connsiteX0" fmla="*/ 499943 w 597667"/>
              <a:gd name="connsiteY0" fmla="*/ 162281 h 518677"/>
              <a:gd name="connsiteX1" fmla="*/ 455716 w 597667"/>
              <a:gd name="connsiteY1" fmla="*/ 174250 h 518677"/>
              <a:gd name="connsiteX2" fmla="*/ 489583 w 597667"/>
              <a:gd name="connsiteY2" fmla="*/ 131559 h 518677"/>
              <a:gd name="connsiteX3" fmla="*/ 440575 w 597667"/>
              <a:gd name="connsiteY3" fmla="*/ 150311 h 518677"/>
              <a:gd name="connsiteX4" fmla="*/ 384394 w 597667"/>
              <a:gd name="connsiteY4" fmla="*/ 124776 h 518677"/>
              <a:gd name="connsiteX5" fmla="*/ 307444 w 597667"/>
              <a:gd name="connsiteY5" fmla="*/ 201729 h 518677"/>
              <a:gd name="connsiteX6" fmla="*/ 307494 w 597667"/>
              <a:gd name="connsiteY6" fmla="*/ 204573 h 518677"/>
              <a:gd name="connsiteX7" fmla="*/ 309486 w 597667"/>
              <a:gd name="connsiteY7" fmla="*/ 222128 h 518677"/>
              <a:gd name="connsiteX8" fmla="*/ 150108 w 597667"/>
              <a:gd name="connsiteY8" fmla="*/ 142331 h 518677"/>
              <a:gd name="connsiteX9" fmla="*/ 139749 w 597667"/>
              <a:gd name="connsiteY9" fmla="*/ 182230 h 518677"/>
              <a:gd name="connsiteX10" fmla="*/ 175210 w 597667"/>
              <a:gd name="connsiteY10" fmla="*/ 244471 h 518677"/>
              <a:gd name="connsiteX11" fmla="*/ 140147 w 597667"/>
              <a:gd name="connsiteY11" fmla="*/ 234496 h 518677"/>
              <a:gd name="connsiteX12" fmla="*/ 140147 w 597667"/>
              <a:gd name="connsiteY12" fmla="*/ 234496 h 518677"/>
              <a:gd name="connsiteX13" fmla="*/ 201906 w 597667"/>
              <a:gd name="connsiteY13" fmla="*/ 309904 h 518677"/>
              <a:gd name="connsiteX14" fmla="*/ 181586 w 597667"/>
              <a:gd name="connsiteY14" fmla="*/ 312697 h 518677"/>
              <a:gd name="connsiteX15" fmla="*/ 167242 w 597667"/>
              <a:gd name="connsiteY15" fmla="*/ 312697 h 518677"/>
              <a:gd name="connsiteX16" fmla="*/ 238563 w 597667"/>
              <a:gd name="connsiteY16" fmla="*/ 364166 h 518677"/>
              <a:gd name="connsiteX17" fmla="*/ 142936 w 597667"/>
              <a:gd name="connsiteY17" fmla="*/ 397281 h 518677"/>
              <a:gd name="connsiteX18" fmla="*/ 124608 w 597667"/>
              <a:gd name="connsiteY18" fmla="*/ 397281 h 518677"/>
              <a:gd name="connsiteX19" fmla="*/ 426919 w 597667"/>
              <a:gd name="connsiteY19" fmla="*/ 331559 h 518677"/>
              <a:gd name="connsiteX20" fmla="*/ 461692 w 597667"/>
              <a:gd name="connsiteY20" fmla="*/ 212552 h 518677"/>
              <a:gd name="connsiteX21" fmla="*/ 461692 w 597667"/>
              <a:gd name="connsiteY21" fmla="*/ 202578 h 518677"/>
              <a:gd name="connsiteX22" fmla="*/ 501537 w 597667"/>
              <a:gd name="connsiteY22" fmla="*/ 162680 h 51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667" h="518677">
                <a:moveTo>
                  <a:pt x="499943" y="162281"/>
                </a:moveTo>
                <a:cubicBezTo>
                  <a:pt x="485892" y="168494"/>
                  <a:pt x="470979" y="172530"/>
                  <a:pt x="455716" y="174250"/>
                </a:cubicBezTo>
                <a:cubicBezTo>
                  <a:pt x="471660" y="164443"/>
                  <a:pt x="483650" y="149330"/>
                  <a:pt x="489583" y="131559"/>
                </a:cubicBezTo>
                <a:cubicBezTo>
                  <a:pt x="474372" y="140432"/>
                  <a:pt x="457819" y="146765"/>
                  <a:pt x="440575" y="150311"/>
                </a:cubicBezTo>
                <a:cubicBezTo>
                  <a:pt x="426032" y="134591"/>
                  <a:pt x="405785" y="125389"/>
                  <a:pt x="384394" y="124776"/>
                </a:cubicBezTo>
                <a:cubicBezTo>
                  <a:pt x="341923" y="124748"/>
                  <a:pt x="307472" y="159201"/>
                  <a:pt x="307444" y="201729"/>
                </a:cubicBezTo>
                <a:cubicBezTo>
                  <a:pt x="307443" y="202677"/>
                  <a:pt x="307460" y="203625"/>
                  <a:pt x="307494" y="204573"/>
                </a:cubicBezTo>
                <a:cubicBezTo>
                  <a:pt x="307321" y="210490"/>
                  <a:pt x="307992" y="216401"/>
                  <a:pt x="309486" y="222128"/>
                </a:cubicBezTo>
                <a:cubicBezTo>
                  <a:pt x="247472" y="219334"/>
                  <a:pt x="189550" y="190334"/>
                  <a:pt x="150108" y="142331"/>
                </a:cubicBezTo>
                <a:cubicBezTo>
                  <a:pt x="143060" y="154425"/>
                  <a:pt x="139476" y="168230"/>
                  <a:pt x="139749" y="182230"/>
                </a:cubicBezTo>
                <a:cubicBezTo>
                  <a:pt x="140689" y="207536"/>
                  <a:pt x="153933" y="230782"/>
                  <a:pt x="175210" y="244471"/>
                </a:cubicBezTo>
                <a:cubicBezTo>
                  <a:pt x="162878" y="244104"/>
                  <a:pt x="150830" y="240677"/>
                  <a:pt x="140147" y="234496"/>
                </a:cubicBezTo>
                <a:lnTo>
                  <a:pt x="140147" y="234496"/>
                </a:lnTo>
                <a:cubicBezTo>
                  <a:pt x="140033" y="271202"/>
                  <a:pt x="165937" y="302831"/>
                  <a:pt x="201906" y="309904"/>
                </a:cubicBezTo>
                <a:cubicBezTo>
                  <a:pt x="195314" y="311863"/>
                  <a:pt x="188461" y="312804"/>
                  <a:pt x="181586" y="312697"/>
                </a:cubicBezTo>
                <a:lnTo>
                  <a:pt x="167242" y="312697"/>
                </a:lnTo>
                <a:cubicBezTo>
                  <a:pt x="178010" y="343038"/>
                  <a:pt x="206412" y="363535"/>
                  <a:pt x="238563" y="364166"/>
                </a:cubicBezTo>
                <a:cubicBezTo>
                  <a:pt x="211300" y="385633"/>
                  <a:pt x="177619" y="397296"/>
                  <a:pt x="142936" y="397281"/>
                </a:cubicBezTo>
                <a:cubicBezTo>
                  <a:pt x="136834" y="397691"/>
                  <a:pt x="130711" y="397691"/>
                  <a:pt x="124608" y="397281"/>
                </a:cubicBezTo>
                <a:cubicBezTo>
                  <a:pt x="226213" y="462726"/>
                  <a:pt x="361563" y="433301"/>
                  <a:pt x="426919" y="331559"/>
                </a:cubicBezTo>
                <a:cubicBezTo>
                  <a:pt x="449715" y="296072"/>
                  <a:pt x="461790" y="254747"/>
                  <a:pt x="461692" y="212552"/>
                </a:cubicBezTo>
                <a:cubicBezTo>
                  <a:pt x="461900" y="209231"/>
                  <a:pt x="461900" y="205899"/>
                  <a:pt x="461692" y="202578"/>
                </a:cubicBezTo>
                <a:cubicBezTo>
                  <a:pt x="477235" y="191754"/>
                  <a:pt x="490727" y="178243"/>
                  <a:pt x="501537" y="162680"/>
                </a:cubicBezTo>
              </a:path>
            </a:pathLst>
          </a:custGeom>
          <a:solidFill>
            <a:schemeClr val="accent1"/>
          </a:solidFill>
          <a:ln w="397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LinkedIn">
            <a:extLst>
              <a:ext uri="{FF2B5EF4-FFF2-40B4-BE49-F238E27FC236}">
                <a16:creationId xmlns:a16="http://schemas.microsoft.com/office/drawing/2014/main" id="{ACB7E6ED-5AFE-4D4F-9714-BF39077BD8F8}"/>
              </a:ext>
            </a:extLst>
          </p:cNvPr>
          <p:cNvSpPr/>
          <p:nvPr/>
        </p:nvSpPr>
        <p:spPr>
          <a:xfrm>
            <a:off x="10907805" y="2011395"/>
            <a:ext cx="483598" cy="451967"/>
          </a:xfrm>
          <a:custGeom>
            <a:avLst/>
            <a:gdLst>
              <a:gd name="connsiteX0" fmla="*/ 490383 w 597667"/>
              <a:gd name="connsiteY0" fmla="*/ 468365 h 558575"/>
              <a:gd name="connsiteX1" fmla="*/ 407507 w 597667"/>
              <a:gd name="connsiteY1" fmla="*/ 468365 h 558575"/>
              <a:gd name="connsiteX2" fmla="*/ 407507 w 597667"/>
              <a:gd name="connsiteY2" fmla="*/ 348670 h 558575"/>
              <a:gd name="connsiteX3" fmla="*/ 367662 w 597667"/>
              <a:gd name="connsiteY3" fmla="*/ 295206 h 558575"/>
              <a:gd name="connsiteX4" fmla="*/ 327818 w 597667"/>
              <a:gd name="connsiteY4" fmla="*/ 323933 h 558575"/>
              <a:gd name="connsiteX5" fmla="*/ 327818 w 597667"/>
              <a:gd name="connsiteY5" fmla="*/ 343084 h 558575"/>
              <a:gd name="connsiteX6" fmla="*/ 327818 w 597667"/>
              <a:gd name="connsiteY6" fmla="*/ 469961 h 558575"/>
              <a:gd name="connsiteX7" fmla="*/ 242551 w 597667"/>
              <a:gd name="connsiteY7" fmla="*/ 469961 h 558575"/>
              <a:gd name="connsiteX8" fmla="*/ 242551 w 597667"/>
              <a:gd name="connsiteY8" fmla="*/ 235359 h 558575"/>
              <a:gd name="connsiteX9" fmla="*/ 324630 w 597667"/>
              <a:gd name="connsiteY9" fmla="*/ 235359 h 558575"/>
              <a:gd name="connsiteX10" fmla="*/ 324630 w 597667"/>
              <a:gd name="connsiteY10" fmla="*/ 272065 h 558575"/>
              <a:gd name="connsiteX11" fmla="*/ 397546 w 597667"/>
              <a:gd name="connsiteY11" fmla="*/ 232167 h 558575"/>
              <a:gd name="connsiteX12" fmla="*/ 490383 w 597667"/>
              <a:gd name="connsiteY12" fmla="*/ 338696 h 558575"/>
              <a:gd name="connsiteX13" fmla="*/ 159276 w 597667"/>
              <a:gd name="connsiteY13" fmla="*/ 204238 h 558575"/>
              <a:gd name="connsiteX14" fmla="*/ 159276 w 597667"/>
              <a:gd name="connsiteY14" fmla="*/ 204238 h 558575"/>
              <a:gd name="connsiteX15" fmla="*/ 124951 w 597667"/>
              <a:gd name="connsiteY15" fmla="*/ 159491 h 558575"/>
              <a:gd name="connsiteX16" fmla="*/ 169638 w 597667"/>
              <a:gd name="connsiteY16" fmla="*/ 125119 h 558575"/>
              <a:gd name="connsiteX17" fmla="*/ 204300 w 597667"/>
              <a:gd name="connsiteY17" fmla="*/ 164340 h 558575"/>
              <a:gd name="connsiteX18" fmla="*/ 164795 w 597667"/>
              <a:gd name="connsiteY18" fmla="*/ 204576 h 558575"/>
              <a:gd name="connsiteX19" fmla="*/ 159276 w 597667"/>
              <a:gd name="connsiteY19" fmla="*/ 204238 h 558575"/>
              <a:gd name="connsiteX20" fmla="*/ 199120 w 597667"/>
              <a:gd name="connsiteY20" fmla="*/ 468365 h 558575"/>
              <a:gd name="connsiteX21" fmla="*/ 124611 w 597667"/>
              <a:gd name="connsiteY21" fmla="*/ 468365 h 558575"/>
              <a:gd name="connsiteX22" fmla="*/ 124611 w 597667"/>
              <a:gd name="connsiteY22" fmla="*/ 233763 h 558575"/>
              <a:gd name="connsiteX23" fmla="*/ 197526 w 597667"/>
              <a:gd name="connsiteY23" fmla="*/ 233763 h 55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7667" h="558575">
                <a:moveTo>
                  <a:pt x="490383" y="468365"/>
                </a:moveTo>
                <a:lnTo>
                  <a:pt x="407507" y="468365"/>
                </a:lnTo>
                <a:lnTo>
                  <a:pt x="407507" y="348670"/>
                </a:lnTo>
                <a:cubicBezTo>
                  <a:pt x="407507" y="316752"/>
                  <a:pt x="394358" y="295206"/>
                  <a:pt x="367662" y="295206"/>
                </a:cubicBezTo>
                <a:cubicBezTo>
                  <a:pt x="349616" y="295275"/>
                  <a:pt x="333606" y="306817"/>
                  <a:pt x="327818" y="323933"/>
                </a:cubicBezTo>
                <a:cubicBezTo>
                  <a:pt x="326725" y="330270"/>
                  <a:pt x="326725" y="336748"/>
                  <a:pt x="327818" y="343084"/>
                </a:cubicBezTo>
                <a:lnTo>
                  <a:pt x="327818" y="469961"/>
                </a:lnTo>
                <a:lnTo>
                  <a:pt x="242551" y="469961"/>
                </a:lnTo>
                <a:cubicBezTo>
                  <a:pt x="242551" y="469961"/>
                  <a:pt x="242551" y="254909"/>
                  <a:pt x="242551" y="235359"/>
                </a:cubicBezTo>
                <a:lnTo>
                  <a:pt x="324630" y="235359"/>
                </a:lnTo>
                <a:lnTo>
                  <a:pt x="324630" y="272065"/>
                </a:lnTo>
                <a:cubicBezTo>
                  <a:pt x="338667" y="245249"/>
                  <a:pt x="367427" y="229512"/>
                  <a:pt x="397546" y="232167"/>
                </a:cubicBezTo>
                <a:cubicBezTo>
                  <a:pt x="449742" y="232167"/>
                  <a:pt x="490383" y="266081"/>
                  <a:pt x="490383" y="338696"/>
                </a:cubicBezTo>
                <a:close/>
                <a:moveTo>
                  <a:pt x="159276" y="204238"/>
                </a:moveTo>
                <a:lnTo>
                  <a:pt x="159276" y="204238"/>
                </a:lnTo>
                <a:cubicBezTo>
                  <a:pt x="137457" y="201373"/>
                  <a:pt x="122089" y="181339"/>
                  <a:pt x="124951" y="159491"/>
                </a:cubicBezTo>
                <a:cubicBezTo>
                  <a:pt x="127812" y="137643"/>
                  <a:pt x="147820" y="122254"/>
                  <a:pt x="169638" y="125119"/>
                </a:cubicBezTo>
                <a:cubicBezTo>
                  <a:pt x="189344" y="127707"/>
                  <a:pt x="204131" y="144440"/>
                  <a:pt x="204300" y="164340"/>
                </a:cubicBezTo>
                <a:cubicBezTo>
                  <a:pt x="204487" y="186375"/>
                  <a:pt x="186800" y="204389"/>
                  <a:pt x="164795" y="204576"/>
                </a:cubicBezTo>
                <a:cubicBezTo>
                  <a:pt x="162950" y="204591"/>
                  <a:pt x="161105" y="204479"/>
                  <a:pt x="159276" y="204238"/>
                </a:cubicBezTo>
                <a:moveTo>
                  <a:pt x="199120" y="468365"/>
                </a:moveTo>
                <a:lnTo>
                  <a:pt x="124611" y="468365"/>
                </a:lnTo>
                <a:lnTo>
                  <a:pt x="124611" y="233763"/>
                </a:lnTo>
                <a:lnTo>
                  <a:pt x="197526" y="233763"/>
                </a:lnTo>
                <a:close/>
              </a:path>
            </a:pathLst>
          </a:custGeom>
          <a:solidFill>
            <a:schemeClr val="accent1"/>
          </a:solidFill>
          <a:ln w="397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Contact Us">
            <a:extLst>
              <a:ext uri="{FF2B5EF4-FFF2-40B4-BE49-F238E27FC236}">
                <a16:creationId xmlns:a16="http://schemas.microsoft.com/office/drawing/2014/main" id="{B63699E1-BC77-434B-8E71-1416194681FF}"/>
              </a:ext>
            </a:extLst>
          </p:cNvPr>
          <p:cNvSpPr txBox="1"/>
          <p:nvPr/>
        </p:nvSpPr>
        <p:spPr>
          <a:xfrm>
            <a:off x="836830" y="2218560"/>
            <a:ext cx="50342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Contact Us</a:t>
            </a:r>
          </a:p>
        </p:txBody>
      </p:sp>
      <p:cxnSp>
        <p:nvCxnSpPr>
          <p:cNvPr id="21" name="Blue Line">
            <a:extLst>
              <a:ext uri="{FF2B5EF4-FFF2-40B4-BE49-F238E27FC236}">
                <a16:creationId xmlns:a16="http://schemas.microsoft.com/office/drawing/2014/main" id="{A4EE1D8B-86BC-E841-980C-BE3DA42461DF}"/>
              </a:ext>
            </a:extLst>
          </p:cNvPr>
          <p:cNvCxnSpPr/>
          <p:nvPr/>
        </p:nvCxnSpPr>
        <p:spPr>
          <a:xfrm>
            <a:off x="836830" y="1858103"/>
            <a:ext cx="1134558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hank You ">
            <a:extLst>
              <a:ext uri="{FF2B5EF4-FFF2-40B4-BE49-F238E27FC236}">
                <a16:creationId xmlns:a16="http://schemas.microsoft.com/office/drawing/2014/main" id="{CF83BA9C-A9E8-CB41-951F-B8ABEEE526C7}"/>
              </a:ext>
            </a:extLst>
          </p:cNvPr>
          <p:cNvSpPr txBox="1"/>
          <p:nvPr/>
        </p:nvSpPr>
        <p:spPr>
          <a:xfrm>
            <a:off x="836830" y="661027"/>
            <a:ext cx="5034257" cy="73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2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sp>
        <p:nvSpPr>
          <p:cNvPr id="9" name="White Background">
            <a:extLst>
              <a:ext uri="{FF2B5EF4-FFF2-40B4-BE49-F238E27FC236}">
                <a16:creationId xmlns:a16="http://schemas.microsoft.com/office/drawing/2014/main" id="{BB8DACD8-EF1D-2D42-89BB-EF34322F8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11" name="Blue Line">
            <a:extLst>
              <a:ext uri="{FF2B5EF4-FFF2-40B4-BE49-F238E27FC236}">
                <a16:creationId xmlns:a16="http://schemas.microsoft.com/office/drawing/2014/main" id="{769E43F8-11C3-6B46-A1D6-8B84BFC2D8A9}"/>
              </a:ext>
            </a:extLst>
          </p:cNvPr>
          <p:cNvCxnSpPr/>
          <p:nvPr/>
        </p:nvCxnSpPr>
        <p:spPr>
          <a:xfrm>
            <a:off x="836830" y="1858103"/>
            <a:ext cx="1134558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hank You ">
            <a:extLst>
              <a:ext uri="{FF2B5EF4-FFF2-40B4-BE49-F238E27FC236}">
                <a16:creationId xmlns:a16="http://schemas.microsoft.com/office/drawing/2014/main" id="{F16F8A81-96AC-164E-958C-0C0DB8EBA0F4}"/>
              </a:ext>
            </a:extLst>
          </p:cNvPr>
          <p:cNvSpPr txBox="1"/>
          <p:nvPr/>
        </p:nvSpPr>
        <p:spPr>
          <a:xfrm>
            <a:off x="836830" y="661027"/>
            <a:ext cx="5034257" cy="73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2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sp>
        <p:nvSpPr>
          <p:cNvPr id="13" name="White Background">
            <a:extLst>
              <a:ext uri="{FF2B5EF4-FFF2-40B4-BE49-F238E27FC236}">
                <a16:creationId xmlns:a16="http://schemas.microsoft.com/office/drawing/2014/main" id="{BB8DACD8-EF1D-2D42-89BB-EF34322F8C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Contact Us">
            <a:extLst>
              <a:ext uri="{FF2B5EF4-FFF2-40B4-BE49-F238E27FC236}">
                <a16:creationId xmlns:a16="http://schemas.microsoft.com/office/drawing/2014/main" id="{9D4C44DC-6313-DB46-8810-513710D01E92}"/>
              </a:ext>
            </a:extLst>
          </p:cNvPr>
          <p:cNvSpPr txBox="1"/>
          <p:nvPr userDrawn="1"/>
        </p:nvSpPr>
        <p:spPr>
          <a:xfrm>
            <a:off x="836830" y="2218560"/>
            <a:ext cx="50342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Contact Us</a:t>
            </a:r>
          </a:p>
        </p:txBody>
      </p:sp>
      <p:cxnSp>
        <p:nvCxnSpPr>
          <p:cNvPr id="22" name="Blue Line">
            <a:extLst>
              <a:ext uri="{FF2B5EF4-FFF2-40B4-BE49-F238E27FC236}">
                <a16:creationId xmlns:a16="http://schemas.microsoft.com/office/drawing/2014/main" id="{769E43F8-11C3-6B46-A1D6-8B84BFC2D8A9}"/>
              </a:ext>
            </a:extLst>
          </p:cNvPr>
          <p:cNvCxnSpPr/>
          <p:nvPr userDrawn="1"/>
        </p:nvCxnSpPr>
        <p:spPr>
          <a:xfrm>
            <a:off x="836830" y="1858103"/>
            <a:ext cx="1134558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hank You ">
            <a:extLst>
              <a:ext uri="{FF2B5EF4-FFF2-40B4-BE49-F238E27FC236}">
                <a16:creationId xmlns:a16="http://schemas.microsoft.com/office/drawing/2014/main" id="{F16F8A81-96AC-164E-958C-0C0DB8EBA0F4}"/>
              </a:ext>
            </a:extLst>
          </p:cNvPr>
          <p:cNvSpPr txBox="1"/>
          <p:nvPr userDrawn="1"/>
        </p:nvSpPr>
        <p:spPr>
          <a:xfrm>
            <a:off x="836830" y="661027"/>
            <a:ext cx="5034257" cy="73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2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804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1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28800"/>
            <a:ext cx="10908789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84BFD-3F15-5D43-B281-F9D8771F5679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427195-6CEE-0948-BECC-D91F1B454A0F}"/>
              </a:ext>
            </a:extLst>
          </p:cNvPr>
          <p:cNvGrpSpPr/>
          <p:nvPr/>
        </p:nvGrpSpPr>
        <p:grpSpPr>
          <a:xfrm>
            <a:off x="665859" y="6088060"/>
            <a:ext cx="1122414" cy="230145"/>
            <a:chOff x="665859" y="6088060"/>
            <a:chExt cx="1122414" cy="23014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67B3D0A-750A-BB4C-AF64-89241AC25BE1}"/>
                </a:ext>
              </a:extLst>
            </p:cNvPr>
            <p:cNvSpPr/>
            <p:nvPr/>
          </p:nvSpPr>
          <p:spPr>
            <a:xfrm>
              <a:off x="665859" y="6088060"/>
              <a:ext cx="244693" cy="230145"/>
            </a:xfrm>
            <a:custGeom>
              <a:avLst/>
              <a:gdLst>
                <a:gd name="connsiteX0" fmla="*/ 370724 w 607627"/>
                <a:gd name="connsiteY0" fmla="*/ 251781 h 571500"/>
                <a:gd name="connsiteX1" fmla="*/ 333412 w 607627"/>
                <a:gd name="connsiteY1" fmla="*/ 248352 h 571500"/>
                <a:gd name="connsiteX2" fmla="*/ 333412 w 607627"/>
                <a:gd name="connsiteY2" fmla="*/ 202537 h 571500"/>
                <a:gd name="connsiteX3" fmla="*/ 370724 w 607627"/>
                <a:gd name="connsiteY3" fmla="*/ 207394 h 571500"/>
                <a:gd name="connsiteX4" fmla="*/ 276447 w 607627"/>
                <a:gd name="connsiteY4" fmla="*/ 248733 h 571500"/>
                <a:gd name="connsiteX5" fmla="*/ 239230 w 607627"/>
                <a:gd name="connsiteY5" fmla="*/ 252352 h 571500"/>
                <a:gd name="connsiteX6" fmla="*/ 239230 w 607627"/>
                <a:gd name="connsiteY6" fmla="*/ 207490 h 571500"/>
                <a:gd name="connsiteX7" fmla="*/ 276447 w 607627"/>
                <a:gd name="connsiteY7" fmla="*/ 202537 h 571500"/>
                <a:gd name="connsiteX8" fmla="*/ 285941 w 607627"/>
                <a:gd name="connsiteY8" fmla="*/ 201965 h 571500"/>
                <a:gd name="connsiteX9" fmla="*/ 304930 w 607627"/>
                <a:gd name="connsiteY9" fmla="*/ 201298 h 571500"/>
                <a:gd name="connsiteX10" fmla="*/ 323918 w 607627"/>
                <a:gd name="connsiteY10" fmla="*/ 201965 h 571500"/>
                <a:gd name="connsiteX11" fmla="*/ 323918 w 607627"/>
                <a:gd name="connsiteY11" fmla="*/ 248257 h 571500"/>
                <a:gd name="connsiteX12" fmla="*/ 306259 w 607627"/>
                <a:gd name="connsiteY12" fmla="*/ 248257 h 571500"/>
                <a:gd name="connsiteX13" fmla="*/ 286701 w 607627"/>
                <a:gd name="connsiteY13" fmla="*/ 248257 h 571500"/>
                <a:gd name="connsiteX14" fmla="*/ 425411 w 607627"/>
                <a:gd name="connsiteY14" fmla="*/ 218729 h 571500"/>
                <a:gd name="connsiteX15" fmla="*/ 425411 w 607627"/>
                <a:gd name="connsiteY15" fmla="*/ 218729 h 571500"/>
                <a:gd name="connsiteX16" fmla="*/ 304265 w 607627"/>
                <a:gd name="connsiteY16" fmla="*/ 123479 h 571500"/>
                <a:gd name="connsiteX17" fmla="*/ 184259 w 607627"/>
                <a:gd name="connsiteY17" fmla="*/ 218729 h 571500"/>
                <a:gd name="connsiteX18" fmla="*/ 186442 w 607627"/>
                <a:gd name="connsiteY18" fmla="*/ 218729 h 571500"/>
                <a:gd name="connsiteX19" fmla="*/ 184734 w 607627"/>
                <a:gd name="connsiteY19" fmla="*/ 219301 h 571500"/>
                <a:gd name="connsiteX20" fmla="*/ 227552 w 607627"/>
                <a:gd name="connsiteY20" fmla="*/ 223301 h 571500"/>
                <a:gd name="connsiteX21" fmla="*/ 227552 w 607627"/>
                <a:gd name="connsiteY21" fmla="*/ 254543 h 571500"/>
                <a:gd name="connsiteX22" fmla="*/ 199070 w 607627"/>
                <a:gd name="connsiteY22" fmla="*/ 261401 h 571500"/>
                <a:gd name="connsiteX23" fmla="*/ 205526 w 607627"/>
                <a:gd name="connsiteY23" fmla="*/ 272450 h 571500"/>
                <a:gd name="connsiteX24" fmla="*/ 220337 w 607627"/>
                <a:gd name="connsiteY24" fmla="*/ 272450 h 571500"/>
                <a:gd name="connsiteX25" fmla="*/ 199070 w 607627"/>
                <a:gd name="connsiteY25" fmla="*/ 383226 h 571500"/>
                <a:gd name="connsiteX26" fmla="*/ 384206 w 607627"/>
                <a:gd name="connsiteY26" fmla="*/ 271593 h 571500"/>
                <a:gd name="connsiteX27" fmla="*/ 403194 w 607627"/>
                <a:gd name="connsiteY27" fmla="*/ 271593 h 571500"/>
                <a:gd name="connsiteX28" fmla="*/ 409461 w 607627"/>
                <a:gd name="connsiteY28" fmla="*/ 260830 h 571500"/>
                <a:gd name="connsiteX29" fmla="*/ 410600 w 607627"/>
                <a:gd name="connsiteY29" fmla="*/ 260830 h 571500"/>
                <a:gd name="connsiteX30" fmla="*/ 381643 w 607627"/>
                <a:gd name="connsiteY30" fmla="*/ 253781 h 571500"/>
                <a:gd name="connsiteX31" fmla="*/ 381643 w 607627"/>
                <a:gd name="connsiteY31" fmla="*/ 222539 h 571500"/>
                <a:gd name="connsiteX32" fmla="*/ 425791 w 607627"/>
                <a:gd name="connsiteY32" fmla="*/ 218443 h 571500"/>
                <a:gd name="connsiteX33" fmla="*/ 604661 w 607627"/>
                <a:gd name="connsiteY33" fmla="*/ 307121 h 571500"/>
                <a:gd name="connsiteX34" fmla="*/ 306127 w 607627"/>
                <a:gd name="connsiteY34" fmla="*/ 7121 h 571500"/>
                <a:gd name="connsiteX35" fmla="*/ 7098 w 607627"/>
                <a:gd name="connsiteY35" fmla="*/ 306624 h 571500"/>
                <a:gd name="connsiteX36" fmla="*/ 100900 w 607627"/>
                <a:gd name="connsiteY36" fmla="*/ 524958 h 571500"/>
                <a:gd name="connsiteX37" fmla="*/ 215590 w 607627"/>
                <a:gd name="connsiteY37" fmla="*/ 536769 h 571500"/>
                <a:gd name="connsiteX38" fmla="*/ 413828 w 607627"/>
                <a:gd name="connsiteY38" fmla="*/ 417802 h 571500"/>
                <a:gd name="connsiteX39" fmla="*/ 399682 w 607627"/>
                <a:gd name="connsiteY39" fmla="*/ 341602 h 571500"/>
                <a:gd name="connsiteX40" fmla="*/ 192329 w 607627"/>
                <a:gd name="connsiteY40" fmla="*/ 466855 h 571500"/>
                <a:gd name="connsiteX41" fmla="*/ 121882 w 607627"/>
                <a:gd name="connsiteY41" fmla="*/ 450282 h 571500"/>
                <a:gd name="connsiteX42" fmla="*/ 162674 w 607627"/>
                <a:gd name="connsiteY42" fmla="*/ 122262 h 571500"/>
                <a:gd name="connsiteX43" fmla="*/ 489633 w 607627"/>
                <a:gd name="connsiteY43" fmla="*/ 163186 h 571500"/>
                <a:gd name="connsiteX44" fmla="*/ 448841 w 607627"/>
                <a:gd name="connsiteY44" fmla="*/ 491206 h 571500"/>
                <a:gd name="connsiteX45" fmla="*/ 429683 w 607627"/>
                <a:gd name="connsiteY45" fmla="*/ 504670 h 571500"/>
                <a:gd name="connsiteX46" fmla="*/ 442595 w 607627"/>
                <a:gd name="connsiteY46" fmla="*/ 573440 h 571500"/>
                <a:gd name="connsiteX47" fmla="*/ 603996 w 607627"/>
                <a:gd name="connsiteY47" fmla="*/ 30674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27" h="571500">
                  <a:moveTo>
                    <a:pt x="370724" y="251781"/>
                  </a:moveTo>
                  <a:cubicBezTo>
                    <a:pt x="360376" y="250352"/>
                    <a:pt x="347938" y="249019"/>
                    <a:pt x="333412" y="248352"/>
                  </a:cubicBezTo>
                  <a:lnTo>
                    <a:pt x="333412" y="202537"/>
                  </a:lnTo>
                  <a:cubicBezTo>
                    <a:pt x="346040" y="203680"/>
                    <a:pt x="358762" y="205489"/>
                    <a:pt x="370724" y="207394"/>
                  </a:cubicBezTo>
                  <a:close/>
                  <a:moveTo>
                    <a:pt x="276447" y="248733"/>
                  </a:moveTo>
                  <a:cubicBezTo>
                    <a:pt x="261826" y="249495"/>
                    <a:pt x="249484" y="250828"/>
                    <a:pt x="239230" y="252352"/>
                  </a:cubicBezTo>
                  <a:lnTo>
                    <a:pt x="239230" y="207490"/>
                  </a:lnTo>
                  <a:cubicBezTo>
                    <a:pt x="251098" y="205489"/>
                    <a:pt x="263820" y="203680"/>
                    <a:pt x="276447" y="202537"/>
                  </a:cubicBezTo>
                  <a:close/>
                  <a:moveTo>
                    <a:pt x="285941" y="201965"/>
                  </a:moveTo>
                  <a:cubicBezTo>
                    <a:pt x="292303" y="201965"/>
                    <a:pt x="298569" y="201298"/>
                    <a:pt x="304930" y="201298"/>
                  </a:cubicBezTo>
                  <a:cubicBezTo>
                    <a:pt x="311291" y="201298"/>
                    <a:pt x="317177" y="201298"/>
                    <a:pt x="323918" y="201965"/>
                  </a:cubicBezTo>
                  <a:lnTo>
                    <a:pt x="323918" y="248257"/>
                  </a:lnTo>
                  <a:cubicBezTo>
                    <a:pt x="318317" y="248257"/>
                    <a:pt x="312525" y="248257"/>
                    <a:pt x="306259" y="248257"/>
                  </a:cubicBezTo>
                  <a:cubicBezTo>
                    <a:pt x="299993" y="248257"/>
                    <a:pt x="292872" y="248257"/>
                    <a:pt x="286701" y="248257"/>
                  </a:cubicBezTo>
                  <a:close/>
                  <a:moveTo>
                    <a:pt x="425411" y="218729"/>
                  </a:moveTo>
                  <a:lnTo>
                    <a:pt x="425411" y="218729"/>
                  </a:lnTo>
                  <a:lnTo>
                    <a:pt x="304265" y="123479"/>
                  </a:lnTo>
                  <a:lnTo>
                    <a:pt x="184259" y="218729"/>
                  </a:lnTo>
                  <a:lnTo>
                    <a:pt x="186442" y="218729"/>
                  </a:lnTo>
                  <a:lnTo>
                    <a:pt x="184734" y="219301"/>
                  </a:lnTo>
                  <a:cubicBezTo>
                    <a:pt x="184734" y="219301"/>
                    <a:pt x="199924" y="221491"/>
                    <a:pt x="227552" y="223301"/>
                  </a:cubicBezTo>
                  <a:lnTo>
                    <a:pt x="227552" y="254543"/>
                  </a:lnTo>
                  <a:cubicBezTo>
                    <a:pt x="217883" y="256023"/>
                    <a:pt x="208355" y="258317"/>
                    <a:pt x="199070" y="261401"/>
                  </a:cubicBezTo>
                  <a:lnTo>
                    <a:pt x="205526" y="272450"/>
                  </a:lnTo>
                  <a:lnTo>
                    <a:pt x="220337" y="272450"/>
                  </a:lnTo>
                  <a:lnTo>
                    <a:pt x="199070" y="383226"/>
                  </a:lnTo>
                  <a:lnTo>
                    <a:pt x="384206" y="271593"/>
                  </a:lnTo>
                  <a:lnTo>
                    <a:pt x="403194" y="271593"/>
                  </a:lnTo>
                  <a:lnTo>
                    <a:pt x="409461" y="260830"/>
                  </a:lnTo>
                  <a:lnTo>
                    <a:pt x="410600" y="260830"/>
                  </a:lnTo>
                  <a:cubicBezTo>
                    <a:pt x="401163" y="257665"/>
                    <a:pt x="391476" y="255307"/>
                    <a:pt x="381643" y="253781"/>
                  </a:cubicBezTo>
                  <a:lnTo>
                    <a:pt x="381643" y="222539"/>
                  </a:lnTo>
                  <a:cubicBezTo>
                    <a:pt x="410125" y="220634"/>
                    <a:pt x="425791" y="218443"/>
                    <a:pt x="425791" y="218443"/>
                  </a:cubicBezTo>
                  <a:moveTo>
                    <a:pt x="604661" y="307121"/>
                  </a:moveTo>
                  <a:cubicBezTo>
                    <a:pt x="604798" y="141573"/>
                    <a:pt x="471140" y="7258"/>
                    <a:pt x="306127" y="7121"/>
                  </a:cubicBezTo>
                  <a:cubicBezTo>
                    <a:pt x="141115" y="6983"/>
                    <a:pt x="7235" y="141075"/>
                    <a:pt x="7098" y="306624"/>
                  </a:cubicBezTo>
                  <a:cubicBezTo>
                    <a:pt x="7029" y="389262"/>
                    <a:pt x="40970" y="468264"/>
                    <a:pt x="100900" y="524958"/>
                  </a:cubicBezTo>
                  <a:cubicBezTo>
                    <a:pt x="133433" y="551314"/>
                    <a:pt x="178398" y="555945"/>
                    <a:pt x="215590" y="536769"/>
                  </a:cubicBezTo>
                  <a:lnTo>
                    <a:pt x="413828" y="417802"/>
                  </a:lnTo>
                  <a:lnTo>
                    <a:pt x="399682" y="341602"/>
                  </a:lnTo>
                  <a:lnTo>
                    <a:pt x="192329" y="466855"/>
                  </a:lnTo>
                  <a:cubicBezTo>
                    <a:pt x="168024" y="477333"/>
                    <a:pt x="145333" y="477333"/>
                    <a:pt x="121882" y="450282"/>
                  </a:cubicBezTo>
                  <a:cubicBezTo>
                    <a:pt x="42859" y="348401"/>
                    <a:pt x="61123" y="201541"/>
                    <a:pt x="162674" y="122262"/>
                  </a:cubicBezTo>
                  <a:cubicBezTo>
                    <a:pt x="264226" y="42982"/>
                    <a:pt x="410610" y="61305"/>
                    <a:pt x="489633" y="163186"/>
                  </a:cubicBezTo>
                  <a:cubicBezTo>
                    <a:pt x="568655" y="265067"/>
                    <a:pt x="550392" y="411927"/>
                    <a:pt x="448841" y="491206"/>
                  </a:cubicBezTo>
                  <a:cubicBezTo>
                    <a:pt x="442684" y="496013"/>
                    <a:pt x="436290" y="500507"/>
                    <a:pt x="429683" y="504670"/>
                  </a:cubicBezTo>
                  <a:lnTo>
                    <a:pt x="442595" y="573440"/>
                  </a:lnTo>
                  <a:cubicBezTo>
                    <a:pt x="541923" y="521867"/>
                    <a:pt x="604210" y="418945"/>
                    <a:pt x="603996" y="306740"/>
                  </a:cubicBezTo>
                </a:path>
              </a:pathLst>
            </a:custGeom>
            <a:solidFill>
              <a:srgbClr val="3CB4E5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6BC727-E687-0B44-B1AC-75F9402CA537}"/>
                </a:ext>
              </a:extLst>
            </p:cNvPr>
            <p:cNvSpPr/>
            <p:nvPr/>
          </p:nvSpPr>
          <p:spPr>
            <a:xfrm>
              <a:off x="940106" y="6093299"/>
              <a:ext cx="149110" cy="218638"/>
            </a:xfrm>
            <a:custGeom>
              <a:avLst/>
              <a:gdLst>
                <a:gd name="connsiteX0" fmla="*/ 294201 w 370272"/>
                <a:gd name="connsiteY0" fmla="*/ 355930 h 542925"/>
                <a:gd name="connsiteX1" fmla="*/ 185208 w 370272"/>
                <a:gd name="connsiteY1" fmla="*/ 476326 h 542925"/>
                <a:gd name="connsiteX2" fmla="*/ 72892 w 370272"/>
                <a:gd name="connsiteY2" fmla="*/ 354025 h 542925"/>
                <a:gd name="connsiteX3" fmla="*/ 185398 w 370272"/>
                <a:gd name="connsiteY3" fmla="*/ 233629 h 542925"/>
                <a:gd name="connsiteX4" fmla="*/ 294391 w 370272"/>
                <a:gd name="connsiteY4" fmla="*/ 355930 h 542925"/>
                <a:gd name="connsiteX5" fmla="*/ 194228 w 370272"/>
                <a:gd name="connsiteY5" fmla="*/ 170764 h 542925"/>
                <a:gd name="connsiteX6" fmla="*/ 74791 w 370272"/>
                <a:gd name="connsiteY6" fmla="*/ 227914 h 542925"/>
                <a:gd name="connsiteX7" fmla="*/ 74791 w 370272"/>
                <a:gd name="connsiteY7" fmla="*/ 16078 h 542925"/>
                <a:gd name="connsiteX8" fmla="*/ 65870 w 370272"/>
                <a:gd name="connsiteY8" fmla="*/ 7121 h 542925"/>
                <a:gd name="connsiteX9" fmla="*/ 61024 w 370272"/>
                <a:gd name="connsiteY9" fmla="*/ 8553 h 542925"/>
                <a:gd name="connsiteX10" fmla="*/ 11180 w 370272"/>
                <a:gd name="connsiteY10" fmla="*/ 40843 h 542925"/>
                <a:gd name="connsiteX11" fmla="*/ 7098 w 370272"/>
                <a:gd name="connsiteY11" fmla="*/ 48368 h 542925"/>
                <a:gd name="connsiteX12" fmla="*/ 7098 w 370272"/>
                <a:gd name="connsiteY12" fmla="*/ 523094 h 542925"/>
                <a:gd name="connsiteX13" fmla="*/ 16022 w 370272"/>
                <a:gd name="connsiteY13" fmla="*/ 532047 h 542925"/>
                <a:gd name="connsiteX14" fmla="*/ 65867 w 370272"/>
                <a:gd name="connsiteY14" fmla="*/ 532047 h 542925"/>
                <a:gd name="connsiteX15" fmla="*/ 74791 w 370272"/>
                <a:gd name="connsiteY15" fmla="*/ 523094 h 542925"/>
                <a:gd name="connsiteX16" fmla="*/ 74791 w 370272"/>
                <a:gd name="connsiteY16" fmla="*/ 484994 h 542925"/>
                <a:gd name="connsiteX17" fmla="*/ 194228 w 370272"/>
                <a:gd name="connsiteY17" fmla="*/ 539477 h 542925"/>
                <a:gd name="connsiteX18" fmla="*/ 363224 w 370272"/>
                <a:gd name="connsiteY18" fmla="*/ 354311 h 542925"/>
                <a:gd name="connsiteX19" fmla="*/ 194228 w 370272"/>
                <a:gd name="connsiteY19" fmla="*/ 171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272" h="542925">
                  <a:moveTo>
                    <a:pt x="294201" y="355930"/>
                  </a:moveTo>
                  <a:cubicBezTo>
                    <a:pt x="294201" y="426891"/>
                    <a:pt x="249294" y="476326"/>
                    <a:pt x="185208" y="476326"/>
                  </a:cubicBezTo>
                  <a:cubicBezTo>
                    <a:pt x="130047" y="476326"/>
                    <a:pt x="72892" y="431082"/>
                    <a:pt x="72892" y="354025"/>
                  </a:cubicBezTo>
                  <a:cubicBezTo>
                    <a:pt x="70867" y="289627"/>
                    <a:pt x="121212" y="235751"/>
                    <a:pt x="185398" y="233629"/>
                  </a:cubicBezTo>
                  <a:cubicBezTo>
                    <a:pt x="248534" y="233629"/>
                    <a:pt x="294391" y="284492"/>
                    <a:pt x="294391" y="355930"/>
                  </a:cubicBezTo>
                  <a:moveTo>
                    <a:pt x="194228" y="170764"/>
                  </a:moveTo>
                  <a:cubicBezTo>
                    <a:pt x="147752" y="170274"/>
                    <a:pt x="103662" y="191371"/>
                    <a:pt x="74791" y="227914"/>
                  </a:cubicBezTo>
                  <a:lnTo>
                    <a:pt x="74791" y="16078"/>
                  </a:lnTo>
                  <a:cubicBezTo>
                    <a:pt x="74793" y="11133"/>
                    <a:pt x="70799" y="7123"/>
                    <a:pt x="65870" y="7121"/>
                  </a:cubicBezTo>
                  <a:cubicBezTo>
                    <a:pt x="64151" y="7120"/>
                    <a:pt x="62468" y="7617"/>
                    <a:pt x="61024" y="8553"/>
                  </a:cubicBezTo>
                  <a:lnTo>
                    <a:pt x="11180" y="40843"/>
                  </a:lnTo>
                  <a:cubicBezTo>
                    <a:pt x="8634" y="42493"/>
                    <a:pt x="7096" y="45326"/>
                    <a:pt x="7098" y="48368"/>
                  </a:cubicBezTo>
                  <a:lnTo>
                    <a:pt x="7098" y="523094"/>
                  </a:lnTo>
                  <a:cubicBezTo>
                    <a:pt x="7378" y="527917"/>
                    <a:pt x="11214" y="531765"/>
                    <a:pt x="16022" y="532047"/>
                  </a:cubicBezTo>
                  <a:lnTo>
                    <a:pt x="65867" y="532047"/>
                  </a:lnTo>
                  <a:cubicBezTo>
                    <a:pt x="70674" y="531765"/>
                    <a:pt x="74510" y="527917"/>
                    <a:pt x="74791" y="523094"/>
                  </a:cubicBezTo>
                  <a:lnTo>
                    <a:pt x="74791" y="484994"/>
                  </a:lnTo>
                  <a:cubicBezTo>
                    <a:pt x="104556" y="520058"/>
                    <a:pt x="148324" y="540023"/>
                    <a:pt x="194228" y="539477"/>
                  </a:cubicBezTo>
                  <a:cubicBezTo>
                    <a:pt x="276162" y="539477"/>
                    <a:pt x="363224" y="474992"/>
                    <a:pt x="363224" y="354311"/>
                  </a:cubicBezTo>
                  <a:cubicBezTo>
                    <a:pt x="363224" y="235343"/>
                    <a:pt x="276162" y="171050"/>
                    <a:pt x="194228" y="171050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B24F21C-8A4A-CD49-A879-1DE302B5943F}"/>
                </a:ext>
              </a:extLst>
            </p:cNvPr>
            <p:cNvSpPr/>
            <p:nvPr/>
          </p:nvSpPr>
          <p:spPr>
            <a:xfrm>
              <a:off x="1092695" y="6159237"/>
              <a:ext cx="137640" cy="153430"/>
            </a:xfrm>
            <a:custGeom>
              <a:avLst/>
              <a:gdLst>
                <a:gd name="connsiteX0" fmla="*/ 77070 w 341790"/>
                <a:gd name="connsiteY0" fmla="*/ 162473 h 381000"/>
                <a:gd name="connsiteX1" fmla="*/ 175619 w 341790"/>
                <a:gd name="connsiteY1" fmla="*/ 67223 h 381000"/>
                <a:gd name="connsiteX2" fmla="*/ 272460 w 341790"/>
                <a:gd name="connsiteY2" fmla="*/ 162473 h 381000"/>
                <a:gd name="connsiteX3" fmla="*/ 176759 w 341790"/>
                <a:gd name="connsiteY3" fmla="*/ 7121 h 381000"/>
                <a:gd name="connsiteX4" fmla="*/ 7098 w 341790"/>
                <a:gd name="connsiteY4" fmla="*/ 191620 h 381000"/>
                <a:gd name="connsiteX5" fmla="*/ 183214 w 341790"/>
                <a:gd name="connsiteY5" fmla="*/ 376119 h 381000"/>
                <a:gd name="connsiteX6" fmla="*/ 327906 w 341790"/>
                <a:gd name="connsiteY6" fmla="*/ 310016 h 381000"/>
                <a:gd name="connsiteX7" fmla="*/ 327241 w 341790"/>
                <a:gd name="connsiteY7" fmla="*/ 297347 h 381000"/>
                <a:gd name="connsiteX8" fmla="*/ 296100 w 341790"/>
                <a:gd name="connsiteY8" fmla="*/ 269439 h 381000"/>
                <a:gd name="connsiteX9" fmla="*/ 283663 w 341790"/>
                <a:gd name="connsiteY9" fmla="*/ 269915 h 381000"/>
                <a:gd name="connsiteX10" fmla="*/ 184544 w 341790"/>
                <a:gd name="connsiteY10" fmla="*/ 314683 h 381000"/>
                <a:gd name="connsiteX11" fmla="*/ 76785 w 341790"/>
                <a:gd name="connsiteY11" fmla="*/ 220671 h 381000"/>
                <a:gd name="connsiteX12" fmla="*/ 332463 w 341790"/>
                <a:gd name="connsiteY12" fmla="*/ 220671 h 381000"/>
                <a:gd name="connsiteX13" fmla="*/ 341387 w 341790"/>
                <a:gd name="connsiteY13" fmla="*/ 212480 h 381000"/>
                <a:gd name="connsiteX14" fmla="*/ 341957 w 341790"/>
                <a:gd name="connsiteY14" fmla="*/ 194192 h 381000"/>
                <a:gd name="connsiteX15" fmla="*/ 176948 w 341790"/>
                <a:gd name="connsiteY15" fmla="*/ 712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790" h="381000">
                  <a:moveTo>
                    <a:pt x="77070" y="162473"/>
                  </a:moveTo>
                  <a:cubicBezTo>
                    <a:pt x="86564" y="105895"/>
                    <a:pt x="126344" y="67223"/>
                    <a:pt x="175619" y="67223"/>
                  </a:cubicBezTo>
                  <a:cubicBezTo>
                    <a:pt x="236382" y="67223"/>
                    <a:pt x="265054" y="114848"/>
                    <a:pt x="272460" y="162473"/>
                  </a:cubicBezTo>
                  <a:close/>
                  <a:moveTo>
                    <a:pt x="176759" y="7121"/>
                  </a:moveTo>
                  <a:cubicBezTo>
                    <a:pt x="80013" y="7121"/>
                    <a:pt x="7098" y="86464"/>
                    <a:pt x="7098" y="191620"/>
                  </a:cubicBezTo>
                  <a:cubicBezTo>
                    <a:pt x="7098" y="296776"/>
                    <a:pt x="83051" y="376119"/>
                    <a:pt x="183214" y="376119"/>
                  </a:cubicBezTo>
                  <a:cubicBezTo>
                    <a:pt x="242458" y="376119"/>
                    <a:pt x="287081" y="355736"/>
                    <a:pt x="327906" y="310016"/>
                  </a:cubicBezTo>
                  <a:cubicBezTo>
                    <a:pt x="330927" y="306238"/>
                    <a:pt x="330641" y="300786"/>
                    <a:pt x="327241" y="297347"/>
                  </a:cubicBezTo>
                  <a:lnTo>
                    <a:pt x="296100" y="269439"/>
                  </a:lnTo>
                  <a:cubicBezTo>
                    <a:pt x="292510" y="266193"/>
                    <a:pt x="286996" y="266404"/>
                    <a:pt x="283663" y="269915"/>
                  </a:cubicBezTo>
                  <a:cubicBezTo>
                    <a:pt x="258847" y="298807"/>
                    <a:pt x="222556" y="315198"/>
                    <a:pt x="184544" y="314683"/>
                  </a:cubicBezTo>
                  <a:cubicBezTo>
                    <a:pt x="128718" y="314683"/>
                    <a:pt x="86469" y="277345"/>
                    <a:pt x="76785" y="220671"/>
                  </a:cubicBezTo>
                  <a:lnTo>
                    <a:pt x="332463" y="220671"/>
                  </a:lnTo>
                  <a:cubicBezTo>
                    <a:pt x="337110" y="220688"/>
                    <a:pt x="340992" y="217125"/>
                    <a:pt x="341387" y="212480"/>
                  </a:cubicBezTo>
                  <a:cubicBezTo>
                    <a:pt x="341957" y="204383"/>
                    <a:pt x="341957" y="198859"/>
                    <a:pt x="341957" y="194192"/>
                  </a:cubicBezTo>
                  <a:cubicBezTo>
                    <a:pt x="341957" y="83987"/>
                    <a:pt x="274074" y="7121"/>
                    <a:pt x="176948" y="7121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9AFA033-8BE2-F34D-B1BB-69FE80C82A50}"/>
                </a:ext>
              </a:extLst>
            </p:cNvPr>
            <p:cNvSpPr/>
            <p:nvPr/>
          </p:nvSpPr>
          <p:spPr>
            <a:xfrm>
              <a:off x="1233050" y="6160004"/>
              <a:ext cx="129993" cy="149594"/>
            </a:xfrm>
            <a:custGeom>
              <a:avLst/>
              <a:gdLst>
                <a:gd name="connsiteX0" fmla="*/ 252902 w 322801"/>
                <a:gd name="connsiteY0" fmla="*/ 209527 h 371475"/>
                <a:gd name="connsiteX1" fmla="*/ 252902 w 322801"/>
                <a:gd name="connsiteY1" fmla="*/ 233911 h 371475"/>
                <a:gd name="connsiteX2" fmla="*/ 150365 w 322801"/>
                <a:gd name="connsiteY2" fmla="*/ 315350 h 371475"/>
                <a:gd name="connsiteX3" fmla="*/ 75076 w 322801"/>
                <a:gd name="connsiteY3" fmla="*/ 256104 h 371475"/>
                <a:gd name="connsiteX4" fmla="*/ 164036 w 322801"/>
                <a:gd name="connsiteY4" fmla="*/ 197335 h 371475"/>
                <a:gd name="connsiteX5" fmla="*/ 252902 w 322801"/>
                <a:gd name="connsiteY5" fmla="*/ 209527 h 371475"/>
                <a:gd name="connsiteX6" fmla="*/ 167454 w 322801"/>
                <a:gd name="connsiteY6" fmla="*/ 7121 h 371475"/>
                <a:gd name="connsiteX7" fmla="*/ 41941 w 322801"/>
                <a:gd name="connsiteY7" fmla="*/ 36553 h 371475"/>
                <a:gd name="connsiteX8" fmla="*/ 37194 w 322801"/>
                <a:gd name="connsiteY8" fmla="*/ 47792 h 371475"/>
                <a:gd name="connsiteX9" fmla="*/ 52100 w 322801"/>
                <a:gd name="connsiteY9" fmla="*/ 88750 h 371475"/>
                <a:gd name="connsiteX10" fmla="*/ 57132 w 322801"/>
                <a:gd name="connsiteY10" fmla="*/ 93893 h 371475"/>
                <a:gd name="connsiteX11" fmla="*/ 64253 w 322801"/>
                <a:gd name="connsiteY11" fmla="*/ 93893 h 371475"/>
                <a:gd name="connsiteX12" fmla="*/ 162233 w 322801"/>
                <a:gd name="connsiteY12" fmla="*/ 70652 h 371475"/>
                <a:gd name="connsiteX13" fmla="*/ 252522 w 322801"/>
                <a:gd name="connsiteY13" fmla="*/ 151424 h 371475"/>
                <a:gd name="connsiteX14" fmla="*/ 159004 w 322801"/>
                <a:gd name="connsiteY14" fmla="*/ 139899 h 371475"/>
                <a:gd name="connsiteX15" fmla="*/ 7098 w 322801"/>
                <a:gd name="connsiteY15" fmla="*/ 260009 h 371475"/>
                <a:gd name="connsiteX16" fmla="*/ 141060 w 322801"/>
                <a:gd name="connsiteY16" fmla="*/ 373643 h 371475"/>
                <a:gd name="connsiteX17" fmla="*/ 252712 w 322801"/>
                <a:gd name="connsiteY17" fmla="*/ 330590 h 371475"/>
                <a:gd name="connsiteX18" fmla="*/ 252712 w 322801"/>
                <a:gd name="connsiteY18" fmla="*/ 357545 h 371475"/>
                <a:gd name="connsiteX19" fmla="*/ 261637 w 322801"/>
                <a:gd name="connsiteY19" fmla="*/ 366499 h 371475"/>
                <a:gd name="connsiteX20" fmla="*/ 310816 w 322801"/>
                <a:gd name="connsiteY20" fmla="*/ 366499 h 371475"/>
                <a:gd name="connsiteX21" fmla="*/ 319741 w 322801"/>
                <a:gd name="connsiteY21" fmla="*/ 357545 h 371475"/>
                <a:gd name="connsiteX22" fmla="*/ 319741 w 322801"/>
                <a:gd name="connsiteY22" fmla="*/ 151996 h 371475"/>
                <a:gd name="connsiteX23" fmla="*/ 281764 w 322801"/>
                <a:gd name="connsiteY23" fmla="*/ 47221 h 371475"/>
                <a:gd name="connsiteX24" fmla="*/ 167264 w 322801"/>
                <a:gd name="connsiteY24" fmla="*/ 750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801" h="371475">
                  <a:moveTo>
                    <a:pt x="252902" y="209527"/>
                  </a:moveTo>
                  <a:lnTo>
                    <a:pt x="252902" y="233911"/>
                  </a:lnTo>
                  <a:cubicBezTo>
                    <a:pt x="252902" y="280298"/>
                    <a:pt x="208849" y="315350"/>
                    <a:pt x="150365" y="315350"/>
                  </a:cubicBezTo>
                  <a:cubicBezTo>
                    <a:pt x="114097" y="315350"/>
                    <a:pt x="75076" y="297157"/>
                    <a:pt x="75076" y="256104"/>
                  </a:cubicBezTo>
                  <a:cubicBezTo>
                    <a:pt x="75076" y="219814"/>
                    <a:pt x="109160" y="197335"/>
                    <a:pt x="164036" y="197335"/>
                  </a:cubicBezTo>
                  <a:cubicBezTo>
                    <a:pt x="194078" y="197245"/>
                    <a:pt x="223987" y="201349"/>
                    <a:pt x="252902" y="209527"/>
                  </a:cubicBezTo>
                  <a:moveTo>
                    <a:pt x="167454" y="7121"/>
                  </a:moveTo>
                  <a:cubicBezTo>
                    <a:pt x="123928" y="7211"/>
                    <a:pt x="80998" y="17278"/>
                    <a:pt x="41941" y="36553"/>
                  </a:cubicBezTo>
                  <a:cubicBezTo>
                    <a:pt x="37664" y="38469"/>
                    <a:pt x="35591" y="43377"/>
                    <a:pt x="37194" y="47792"/>
                  </a:cubicBezTo>
                  <a:lnTo>
                    <a:pt x="52100" y="88750"/>
                  </a:lnTo>
                  <a:cubicBezTo>
                    <a:pt x="52954" y="91116"/>
                    <a:pt x="54790" y="92993"/>
                    <a:pt x="57132" y="93893"/>
                  </a:cubicBezTo>
                  <a:cubicBezTo>
                    <a:pt x="59400" y="94896"/>
                    <a:pt x="61984" y="94896"/>
                    <a:pt x="64253" y="93893"/>
                  </a:cubicBezTo>
                  <a:cubicBezTo>
                    <a:pt x="94720" y="78755"/>
                    <a:pt x="128234" y="70805"/>
                    <a:pt x="162233" y="70652"/>
                  </a:cubicBezTo>
                  <a:cubicBezTo>
                    <a:pt x="203152" y="70652"/>
                    <a:pt x="251857" y="84749"/>
                    <a:pt x="252522" y="151424"/>
                  </a:cubicBezTo>
                  <a:cubicBezTo>
                    <a:pt x="221990" y="143475"/>
                    <a:pt x="190546" y="139600"/>
                    <a:pt x="159004" y="139899"/>
                  </a:cubicBezTo>
                  <a:cubicBezTo>
                    <a:pt x="65202" y="139899"/>
                    <a:pt x="7098" y="185429"/>
                    <a:pt x="7098" y="260009"/>
                  </a:cubicBezTo>
                  <a:cubicBezTo>
                    <a:pt x="7098" y="334590"/>
                    <a:pt x="74506" y="373643"/>
                    <a:pt x="141060" y="373643"/>
                  </a:cubicBezTo>
                  <a:cubicBezTo>
                    <a:pt x="182489" y="374673"/>
                    <a:pt x="222636" y="359192"/>
                    <a:pt x="252712" y="330590"/>
                  </a:cubicBezTo>
                  <a:lnTo>
                    <a:pt x="252712" y="357545"/>
                  </a:lnTo>
                  <a:cubicBezTo>
                    <a:pt x="252712" y="362490"/>
                    <a:pt x="256708" y="366499"/>
                    <a:pt x="261637" y="366499"/>
                  </a:cubicBezTo>
                  <a:lnTo>
                    <a:pt x="310816" y="366499"/>
                  </a:lnTo>
                  <a:cubicBezTo>
                    <a:pt x="315745" y="366499"/>
                    <a:pt x="319741" y="362490"/>
                    <a:pt x="319741" y="357545"/>
                  </a:cubicBezTo>
                  <a:lnTo>
                    <a:pt x="319741" y="151996"/>
                  </a:lnTo>
                  <a:cubicBezTo>
                    <a:pt x="319741" y="106657"/>
                    <a:pt x="307398" y="72272"/>
                    <a:pt x="281764" y="47221"/>
                  </a:cubicBezTo>
                  <a:cubicBezTo>
                    <a:pt x="256130" y="22170"/>
                    <a:pt x="216349" y="7502"/>
                    <a:pt x="167264" y="7502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5222319-A266-364F-B719-EFDE36E8A1B5}"/>
                </a:ext>
              </a:extLst>
            </p:cNvPr>
            <p:cNvSpPr/>
            <p:nvPr/>
          </p:nvSpPr>
          <p:spPr>
            <a:xfrm>
              <a:off x="1367784" y="6159256"/>
              <a:ext cx="137640" cy="153430"/>
            </a:xfrm>
            <a:custGeom>
              <a:avLst/>
              <a:gdLst>
                <a:gd name="connsiteX0" fmla="*/ 302271 w 341790"/>
                <a:gd name="connsiteY0" fmla="*/ 265582 h 381000"/>
                <a:gd name="connsiteX1" fmla="*/ 295815 w 341790"/>
                <a:gd name="connsiteY1" fmla="*/ 263200 h 381000"/>
                <a:gd name="connsiteX2" fmla="*/ 289644 w 341790"/>
                <a:gd name="connsiteY2" fmla="*/ 266058 h 381000"/>
                <a:gd name="connsiteX3" fmla="*/ 193753 w 341790"/>
                <a:gd name="connsiteY3" fmla="*/ 313683 h 381000"/>
                <a:gd name="connsiteX4" fmla="*/ 79823 w 341790"/>
                <a:gd name="connsiteY4" fmla="*/ 190620 h 381000"/>
                <a:gd name="connsiteX5" fmla="*/ 190715 w 341790"/>
                <a:gd name="connsiteY5" fmla="*/ 69557 h 381000"/>
                <a:gd name="connsiteX6" fmla="*/ 285657 w 341790"/>
                <a:gd name="connsiteY6" fmla="*/ 117182 h 381000"/>
                <a:gd name="connsiteX7" fmla="*/ 292113 w 341790"/>
                <a:gd name="connsiteY7" fmla="*/ 119944 h 381000"/>
                <a:gd name="connsiteX8" fmla="*/ 292113 w 341790"/>
                <a:gd name="connsiteY8" fmla="*/ 119944 h 381000"/>
                <a:gd name="connsiteX9" fmla="*/ 298569 w 341790"/>
                <a:gd name="connsiteY9" fmla="*/ 117182 h 381000"/>
                <a:gd name="connsiteX10" fmla="*/ 331608 w 341790"/>
                <a:gd name="connsiteY10" fmla="*/ 82035 h 381000"/>
                <a:gd name="connsiteX11" fmla="*/ 331608 w 341790"/>
                <a:gd name="connsiteY11" fmla="*/ 69748 h 381000"/>
                <a:gd name="connsiteX12" fmla="*/ 191000 w 341790"/>
                <a:gd name="connsiteY12" fmla="*/ 7168 h 381000"/>
                <a:gd name="connsiteX13" fmla="*/ 7098 w 341790"/>
                <a:gd name="connsiteY13" fmla="*/ 191668 h 381000"/>
                <a:gd name="connsiteX14" fmla="*/ 191000 w 341790"/>
                <a:gd name="connsiteY14" fmla="*/ 376167 h 381000"/>
                <a:gd name="connsiteX15" fmla="*/ 334362 w 341790"/>
                <a:gd name="connsiteY15" fmla="*/ 308158 h 381000"/>
                <a:gd name="connsiteX16" fmla="*/ 333792 w 341790"/>
                <a:gd name="connsiteY16" fmla="*/ 29558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790" h="381000">
                  <a:moveTo>
                    <a:pt x="302271" y="265582"/>
                  </a:moveTo>
                  <a:cubicBezTo>
                    <a:pt x="300492" y="264006"/>
                    <a:pt x="298188" y="263157"/>
                    <a:pt x="295815" y="263200"/>
                  </a:cubicBezTo>
                  <a:cubicBezTo>
                    <a:pt x="293453" y="263256"/>
                    <a:pt x="291219" y="264290"/>
                    <a:pt x="289644" y="266058"/>
                  </a:cubicBezTo>
                  <a:cubicBezTo>
                    <a:pt x="260117" y="297776"/>
                    <a:pt x="228786" y="313683"/>
                    <a:pt x="193753" y="313683"/>
                  </a:cubicBezTo>
                  <a:cubicBezTo>
                    <a:pt x="129762" y="313683"/>
                    <a:pt x="79823" y="260248"/>
                    <a:pt x="79823" y="190620"/>
                  </a:cubicBezTo>
                  <a:cubicBezTo>
                    <a:pt x="79823" y="122707"/>
                    <a:pt x="128528" y="69557"/>
                    <a:pt x="190715" y="69557"/>
                  </a:cubicBezTo>
                  <a:cubicBezTo>
                    <a:pt x="234388" y="69557"/>
                    <a:pt x="262301" y="92608"/>
                    <a:pt x="285657" y="117182"/>
                  </a:cubicBezTo>
                  <a:cubicBezTo>
                    <a:pt x="287322" y="118978"/>
                    <a:pt x="289668" y="119981"/>
                    <a:pt x="292113" y="119944"/>
                  </a:cubicBezTo>
                  <a:lnTo>
                    <a:pt x="292113" y="119944"/>
                  </a:lnTo>
                  <a:cubicBezTo>
                    <a:pt x="294555" y="119970"/>
                    <a:pt x="296896" y="118968"/>
                    <a:pt x="298569" y="117182"/>
                  </a:cubicBezTo>
                  <a:lnTo>
                    <a:pt x="331608" y="82035"/>
                  </a:lnTo>
                  <a:cubicBezTo>
                    <a:pt x="334950" y="78625"/>
                    <a:pt x="334950" y="73157"/>
                    <a:pt x="331608" y="69748"/>
                  </a:cubicBezTo>
                  <a:cubicBezTo>
                    <a:pt x="296397" y="28880"/>
                    <a:pt x="244830" y="5929"/>
                    <a:pt x="191000" y="7168"/>
                  </a:cubicBezTo>
                  <a:cubicBezTo>
                    <a:pt x="89433" y="7168"/>
                    <a:pt x="7098" y="89771"/>
                    <a:pt x="7098" y="191668"/>
                  </a:cubicBezTo>
                  <a:cubicBezTo>
                    <a:pt x="7098" y="293564"/>
                    <a:pt x="89433" y="376167"/>
                    <a:pt x="191000" y="376167"/>
                  </a:cubicBezTo>
                  <a:cubicBezTo>
                    <a:pt x="264200" y="376167"/>
                    <a:pt x="306069" y="339781"/>
                    <a:pt x="334362" y="308158"/>
                  </a:cubicBezTo>
                  <a:cubicBezTo>
                    <a:pt x="337635" y="304518"/>
                    <a:pt x="337381" y="298913"/>
                    <a:pt x="333792" y="295585"/>
                  </a:cubicBezTo>
                  <a:close/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329AAF-3E20-9A46-B0C4-C3DE525E9D75}"/>
                </a:ext>
              </a:extLst>
            </p:cNvPr>
            <p:cNvSpPr/>
            <p:nvPr/>
          </p:nvSpPr>
          <p:spPr>
            <a:xfrm>
              <a:off x="1499833" y="6159232"/>
              <a:ext cx="152933" cy="153430"/>
            </a:xfrm>
            <a:custGeom>
              <a:avLst/>
              <a:gdLst>
                <a:gd name="connsiteX0" fmla="*/ 305047 w 379766"/>
                <a:gd name="connsiteY0" fmla="*/ 192871 h 381000"/>
                <a:gd name="connsiteX1" fmla="*/ 191117 w 379766"/>
                <a:gd name="connsiteY1" fmla="*/ 313363 h 381000"/>
                <a:gd name="connsiteX2" fmla="*/ 76143 w 379766"/>
                <a:gd name="connsiteY2" fmla="*/ 190300 h 381000"/>
                <a:gd name="connsiteX3" fmla="*/ 190073 w 379766"/>
                <a:gd name="connsiteY3" fmla="*/ 69237 h 381000"/>
                <a:gd name="connsiteX4" fmla="*/ 305047 w 379766"/>
                <a:gd name="connsiteY4" fmla="*/ 192871 h 381000"/>
                <a:gd name="connsiteX5" fmla="*/ 191117 w 379766"/>
                <a:gd name="connsiteY5" fmla="*/ 7134 h 381000"/>
                <a:gd name="connsiteX6" fmla="*/ 7106 w 379766"/>
                <a:gd name="connsiteY6" fmla="*/ 188269 h 381000"/>
                <a:gd name="connsiteX7" fmla="*/ 7120 w 379766"/>
                <a:gd name="connsiteY7" fmla="*/ 192871 h 381000"/>
                <a:gd name="connsiteX8" fmla="*/ 188026 w 379766"/>
                <a:gd name="connsiteY8" fmla="*/ 379766 h 381000"/>
                <a:gd name="connsiteX9" fmla="*/ 374315 w 379766"/>
                <a:gd name="connsiteY9" fmla="*/ 198272 h 381000"/>
                <a:gd name="connsiteX10" fmla="*/ 374260 w 379766"/>
                <a:gd name="connsiteY10" fmla="*/ 190300 h 381000"/>
                <a:gd name="connsiteX11" fmla="*/ 194936 w 379766"/>
                <a:gd name="connsiteY11" fmla="*/ 7128 h 381000"/>
                <a:gd name="connsiteX12" fmla="*/ 191117 w 379766"/>
                <a:gd name="connsiteY12" fmla="*/ 713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766" h="381000">
                  <a:moveTo>
                    <a:pt x="305047" y="192871"/>
                  </a:moveTo>
                  <a:cubicBezTo>
                    <a:pt x="305047" y="261547"/>
                    <a:pt x="255962" y="313363"/>
                    <a:pt x="191117" y="313363"/>
                  </a:cubicBezTo>
                  <a:cubicBezTo>
                    <a:pt x="126272" y="313363"/>
                    <a:pt x="76143" y="259928"/>
                    <a:pt x="76143" y="190300"/>
                  </a:cubicBezTo>
                  <a:cubicBezTo>
                    <a:pt x="76143" y="120672"/>
                    <a:pt x="124943" y="69237"/>
                    <a:pt x="190073" y="69237"/>
                  </a:cubicBezTo>
                  <a:cubicBezTo>
                    <a:pt x="255203" y="69237"/>
                    <a:pt x="305047" y="122958"/>
                    <a:pt x="305047" y="192871"/>
                  </a:cubicBezTo>
                  <a:moveTo>
                    <a:pt x="191117" y="7134"/>
                  </a:moveTo>
                  <a:cubicBezTo>
                    <a:pt x="90447" y="6175"/>
                    <a:pt x="8062" y="87272"/>
                    <a:pt x="7106" y="188269"/>
                  </a:cubicBezTo>
                  <a:cubicBezTo>
                    <a:pt x="7091" y="189803"/>
                    <a:pt x="7096" y="191337"/>
                    <a:pt x="7120" y="192871"/>
                  </a:cubicBezTo>
                  <a:cubicBezTo>
                    <a:pt x="5633" y="294599"/>
                    <a:pt x="86628" y="378274"/>
                    <a:pt x="188026" y="379766"/>
                  </a:cubicBezTo>
                  <a:cubicBezTo>
                    <a:pt x="289424" y="381257"/>
                    <a:pt x="372829" y="300000"/>
                    <a:pt x="374315" y="198272"/>
                  </a:cubicBezTo>
                  <a:cubicBezTo>
                    <a:pt x="374354" y="195615"/>
                    <a:pt x="374336" y="192956"/>
                    <a:pt x="374260" y="190300"/>
                  </a:cubicBezTo>
                  <a:cubicBezTo>
                    <a:pt x="375159" y="90038"/>
                    <a:pt x="294872" y="8030"/>
                    <a:pt x="194936" y="7128"/>
                  </a:cubicBezTo>
                  <a:cubicBezTo>
                    <a:pt x="193663" y="7116"/>
                    <a:pt x="192390" y="7118"/>
                    <a:pt x="191117" y="7134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C3C74F-C30C-E140-B635-5E7CC2B58044}"/>
                </a:ext>
              </a:extLst>
            </p:cNvPr>
            <p:cNvSpPr/>
            <p:nvPr/>
          </p:nvSpPr>
          <p:spPr>
            <a:xfrm>
              <a:off x="1658280" y="6159207"/>
              <a:ext cx="129993" cy="149594"/>
            </a:xfrm>
            <a:custGeom>
              <a:avLst/>
              <a:gdLst>
                <a:gd name="connsiteX0" fmla="*/ 180841 w 322801"/>
                <a:gd name="connsiteY0" fmla="*/ 7196 h 371475"/>
                <a:gd name="connsiteX1" fmla="*/ 75076 w 322801"/>
                <a:gd name="connsiteY1" fmla="*/ 54154 h 371475"/>
                <a:gd name="connsiteX2" fmla="*/ 75076 w 322801"/>
                <a:gd name="connsiteY2" fmla="*/ 23293 h 371475"/>
                <a:gd name="connsiteX3" fmla="*/ 66151 w 322801"/>
                <a:gd name="connsiteY3" fmla="*/ 14339 h 371475"/>
                <a:gd name="connsiteX4" fmla="*/ 16022 w 322801"/>
                <a:gd name="connsiteY4" fmla="*/ 14339 h 371475"/>
                <a:gd name="connsiteX5" fmla="*/ 7098 w 322801"/>
                <a:gd name="connsiteY5" fmla="*/ 23293 h 371475"/>
                <a:gd name="connsiteX6" fmla="*/ 7098 w 322801"/>
                <a:gd name="connsiteY6" fmla="*/ 359430 h 371475"/>
                <a:gd name="connsiteX7" fmla="*/ 16022 w 322801"/>
                <a:gd name="connsiteY7" fmla="*/ 368384 h 371475"/>
                <a:gd name="connsiteX8" fmla="*/ 65962 w 322801"/>
                <a:gd name="connsiteY8" fmla="*/ 368384 h 371475"/>
                <a:gd name="connsiteX9" fmla="*/ 74886 w 322801"/>
                <a:gd name="connsiteY9" fmla="*/ 359430 h 371475"/>
                <a:gd name="connsiteX10" fmla="*/ 74886 w 322801"/>
                <a:gd name="connsiteY10" fmla="*/ 167311 h 371475"/>
                <a:gd name="connsiteX11" fmla="*/ 166410 w 322801"/>
                <a:gd name="connsiteY11" fmla="*/ 71013 h 371475"/>
                <a:gd name="connsiteX12" fmla="*/ 250149 w 322801"/>
                <a:gd name="connsiteY12" fmla="*/ 163501 h 371475"/>
                <a:gd name="connsiteX13" fmla="*/ 250149 w 322801"/>
                <a:gd name="connsiteY13" fmla="*/ 359430 h 371475"/>
                <a:gd name="connsiteX14" fmla="*/ 259073 w 322801"/>
                <a:gd name="connsiteY14" fmla="*/ 368384 h 371475"/>
                <a:gd name="connsiteX15" fmla="*/ 308917 w 322801"/>
                <a:gd name="connsiteY15" fmla="*/ 368384 h 371475"/>
                <a:gd name="connsiteX16" fmla="*/ 317842 w 322801"/>
                <a:gd name="connsiteY16" fmla="*/ 359430 h 371475"/>
                <a:gd name="connsiteX17" fmla="*/ 317842 w 322801"/>
                <a:gd name="connsiteY17" fmla="*/ 150737 h 371475"/>
                <a:gd name="connsiteX18" fmla="*/ 180651 w 322801"/>
                <a:gd name="connsiteY18" fmla="*/ 719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801" h="371475">
                  <a:moveTo>
                    <a:pt x="180841" y="7196"/>
                  </a:moveTo>
                  <a:cubicBezTo>
                    <a:pt x="140290" y="5833"/>
                    <a:pt x="101339" y="23126"/>
                    <a:pt x="75076" y="54154"/>
                  </a:cubicBezTo>
                  <a:lnTo>
                    <a:pt x="75076" y="23293"/>
                  </a:lnTo>
                  <a:cubicBezTo>
                    <a:pt x="75076" y="18348"/>
                    <a:pt x="71080" y="14339"/>
                    <a:pt x="66151" y="14339"/>
                  </a:cubicBezTo>
                  <a:lnTo>
                    <a:pt x="16022" y="14339"/>
                  </a:lnTo>
                  <a:cubicBezTo>
                    <a:pt x="11214" y="14621"/>
                    <a:pt x="7378" y="18469"/>
                    <a:pt x="7098" y="23293"/>
                  </a:cubicBezTo>
                  <a:lnTo>
                    <a:pt x="7098" y="359430"/>
                  </a:lnTo>
                  <a:cubicBezTo>
                    <a:pt x="7378" y="364253"/>
                    <a:pt x="11214" y="368102"/>
                    <a:pt x="16022" y="368384"/>
                  </a:cubicBezTo>
                  <a:lnTo>
                    <a:pt x="65962" y="368384"/>
                  </a:lnTo>
                  <a:cubicBezTo>
                    <a:pt x="70890" y="368384"/>
                    <a:pt x="74886" y="364375"/>
                    <a:pt x="74886" y="359430"/>
                  </a:cubicBezTo>
                  <a:lnTo>
                    <a:pt x="74886" y="167311"/>
                  </a:lnTo>
                  <a:cubicBezTo>
                    <a:pt x="74886" y="110161"/>
                    <a:pt x="112863" y="71013"/>
                    <a:pt x="166410" y="71013"/>
                  </a:cubicBezTo>
                  <a:cubicBezTo>
                    <a:pt x="219957" y="71013"/>
                    <a:pt x="250149" y="104636"/>
                    <a:pt x="250149" y="163501"/>
                  </a:cubicBezTo>
                  <a:lnTo>
                    <a:pt x="250149" y="359430"/>
                  </a:lnTo>
                  <a:cubicBezTo>
                    <a:pt x="250429" y="364253"/>
                    <a:pt x="254265" y="368102"/>
                    <a:pt x="259073" y="368384"/>
                  </a:cubicBezTo>
                  <a:lnTo>
                    <a:pt x="308917" y="368384"/>
                  </a:lnTo>
                  <a:cubicBezTo>
                    <a:pt x="313846" y="368384"/>
                    <a:pt x="317842" y="364375"/>
                    <a:pt x="317842" y="359430"/>
                  </a:cubicBezTo>
                  <a:lnTo>
                    <a:pt x="317842" y="150737"/>
                  </a:lnTo>
                  <a:cubicBezTo>
                    <a:pt x="317842" y="63488"/>
                    <a:pt x="264010" y="7196"/>
                    <a:pt x="180651" y="7196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69AEA30-40AA-214A-9033-0C5478981C1C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43B313-77DE-CB42-9FC7-12C907EA72C2}"/>
              </a:ext>
            </a:extLst>
          </p:cNvPr>
          <p:cNvGrpSpPr/>
          <p:nvPr/>
        </p:nvGrpSpPr>
        <p:grpSpPr>
          <a:xfrm>
            <a:off x="665859" y="6088060"/>
            <a:ext cx="1122414" cy="230145"/>
            <a:chOff x="665859" y="6088060"/>
            <a:chExt cx="1122414" cy="23014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9EBBDC7-71E6-4B42-A678-D778AA079A9E}"/>
                </a:ext>
              </a:extLst>
            </p:cNvPr>
            <p:cNvSpPr/>
            <p:nvPr/>
          </p:nvSpPr>
          <p:spPr>
            <a:xfrm>
              <a:off x="665859" y="6088060"/>
              <a:ext cx="244693" cy="230145"/>
            </a:xfrm>
            <a:custGeom>
              <a:avLst/>
              <a:gdLst>
                <a:gd name="connsiteX0" fmla="*/ 370724 w 607627"/>
                <a:gd name="connsiteY0" fmla="*/ 251781 h 571500"/>
                <a:gd name="connsiteX1" fmla="*/ 333412 w 607627"/>
                <a:gd name="connsiteY1" fmla="*/ 248352 h 571500"/>
                <a:gd name="connsiteX2" fmla="*/ 333412 w 607627"/>
                <a:gd name="connsiteY2" fmla="*/ 202537 h 571500"/>
                <a:gd name="connsiteX3" fmla="*/ 370724 w 607627"/>
                <a:gd name="connsiteY3" fmla="*/ 207394 h 571500"/>
                <a:gd name="connsiteX4" fmla="*/ 276447 w 607627"/>
                <a:gd name="connsiteY4" fmla="*/ 248733 h 571500"/>
                <a:gd name="connsiteX5" fmla="*/ 239230 w 607627"/>
                <a:gd name="connsiteY5" fmla="*/ 252352 h 571500"/>
                <a:gd name="connsiteX6" fmla="*/ 239230 w 607627"/>
                <a:gd name="connsiteY6" fmla="*/ 207490 h 571500"/>
                <a:gd name="connsiteX7" fmla="*/ 276447 w 607627"/>
                <a:gd name="connsiteY7" fmla="*/ 202537 h 571500"/>
                <a:gd name="connsiteX8" fmla="*/ 285941 w 607627"/>
                <a:gd name="connsiteY8" fmla="*/ 201965 h 571500"/>
                <a:gd name="connsiteX9" fmla="*/ 304930 w 607627"/>
                <a:gd name="connsiteY9" fmla="*/ 201298 h 571500"/>
                <a:gd name="connsiteX10" fmla="*/ 323918 w 607627"/>
                <a:gd name="connsiteY10" fmla="*/ 201965 h 571500"/>
                <a:gd name="connsiteX11" fmla="*/ 323918 w 607627"/>
                <a:gd name="connsiteY11" fmla="*/ 248257 h 571500"/>
                <a:gd name="connsiteX12" fmla="*/ 306259 w 607627"/>
                <a:gd name="connsiteY12" fmla="*/ 248257 h 571500"/>
                <a:gd name="connsiteX13" fmla="*/ 286701 w 607627"/>
                <a:gd name="connsiteY13" fmla="*/ 248257 h 571500"/>
                <a:gd name="connsiteX14" fmla="*/ 425411 w 607627"/>
                <a:gd name="connsiteY14" fmla="*/ 218729 h 571500"/>
                <a:gd name="connsiteX15" fmla="*/ 425411 w 607627"/>
                <a:gd name="connsiteY15" fmla="*/ 218729 h 571500"/>
                <a:gd name="connsiteX16" fmla="*/ 304265 w 607627"/>
                <a:gd name="connsiteY16" fmla="*/ 123479 h 571500"/>
                <a:gd name="connsiteX17" fmla="*/ 184259 w 607627"/>
                <a:gd name="connsiteY17" fmla="*/ 218729 h 571500"/>
                <a:gd name="connsiteX18" fmla="*/ 186442 w 607627"/>
                <a:gd name="connsiteY18" fmla="*/ 218729 h 571500"/>
                <a:gd name="connsiteX19" fmla="*/ 184734 w 607627"/>
                <a:gd name="connsiteY19" fmla="*/ 219301 h 571500"/>
                <a:gd name="connsiteX20" fmla="*/ 227552 w 607627"/>
                <a:gd name="connsiteY20" fmla="*/ 223301 h 571500"/>
                <a:gd name="connsiteX21" fmla="*/ 227552 w 607627"/>
                <a:gd name="connsiteY21" fmla="*/ 254543 h 571500"/>
                <a:gd name="connsiteX22" fmla="*/ 199070 w 607627"/>
                <a:gd name="connsiteY22" fmla="*/ 261401 h 571500"/>
                <a:gd name="connsiteX23" fmla="*/ 205526 w 607627"/>
                <a:gd name="connsiteY23" fmla="*/ 272450 h 571500"/>
                <a:gd name="connsiteX24" fmla="*/ 220337 w 607627"/>
                <a:gd name="connsiteY24" fmla="*/ 272450 h 571500"/>
                <a:gd name="connsiteX25" fmla="*/ 199070 w 607627"/>
                <a:gd name="connsiteY25" fmla="*/ 383226 h 571500"/>
                <a:gd name="connsiteX26" fmla="*/ 384206 w 607627"/>
                <a:gd name="connsiteY26" fmla="*/ 271593 h 571500"/>
                <a:gd name="connsiteX27" fmla="*/ 403194 w 607627"/>
                <a:gd name="connsiteY27" fmla="*/ 271593 h 571500"/>
                <a:gd name="connsiteX28" fmla="*/ 409461 w 607627"/>
                <a:gd name="connsiteY28" fmla="*/ 260830 h 571500"/>
                <a:gd name="connsiteX29" fmla="*/ 410600 w 607627"/>
                <a:gd name="connsiteY29" fmla="*/ 260830 h 571500"/>
                <a:gd name="connsiteX30" fmla="*/ 381643 w 607627"/>
                <a:gd name="connsiteY30" fmla="*/ 253781 h 571500"/>
                <a:gd name="connsiteX31" fmla="*/ 381643 w 607627"/>
                <a:gd name="connsiteY31" fmla="*/ 222539 h 571500"/>
                <a:gd name="connsiteX32" fmla="*/ 425791 w 607627"/>
                <a:gd name="connsiteY32" fmla="*/ 218443 h 571500"/>
                <a:gd name="connsiteX33" fmla="*/ 604661 w 607627"/>
                <a:gd name="connsiteY33" fmla="*/ 307121 h 571500"/>
                <a:gd name="connsiteX34" fmla="*/ 306127 w 607627"/>
                <a:gd name="connsiteY34" fmla="*/ 7121 h 571500"/>
                <a:gd name="connsiteX35" fmla="*/ 7098 w 607627"/>
                <a:gd name="connsiteY35" fmla="*/ 306624 h 571500"/>
                <a:gd name="connsiteX36" fmla="*/ 100900 w 607627"/>
                <a:gd name="connsiteY36" fmla="*/ 524958 h 571500"/>
                <a:gd name="connsiteX37" fmla="*/ 215590 w 607627"/>
                <a:gd name="connsiteY37" fmla="*/ 536769 h 571500"/>
                <a:gd name="connsiteX38" fmla="*/ 413828 w 607627"/>
                <a:gd name="connsiteY38" fmla="*/ 417802 h 571500"/>
                <a:gd name="connsiteX39" fmla="*/ 399682 w 607627"/>
                <a:gd name="connsiteY39" fmla="*/ 341602 h 571500"/>
                <a:gd name="connsiteX40" fmla="*/ 192329 w 607627"/>
                <a:gd name="connsiteY40" fmla="*/ 466855 h 571500"/>
                <a:gd name="connsiteX41" fmla="*/ 121882 w 607627"/>
                <a:gd name="connsiteY41" fmla="*/ 450282 h 571500"/>
                <a:gd name="connsiteX42" fmla="*/ 162674 w 607627"/>
                <a:gd name="connsiteY42" fmla="*/ 122262 h 571500"/>
                <a:gd name="connsiteX43" fmla="*/ 489633 w 607627"/>
                <a:gd name="connsiteY43" fmla="*/ 163186 h 571500"/>
                <a:gd name="connsiteX44" fmla="*/ 448841 w 607627"/>
                <a:gd name="connsiteY44" fmla="*/ 491206 h 571500"/>
                <a:gd name="connsiteX45" fmla="*/ 429683 w 607627"/>
                <a:gd name="connsiteY45" fmla="*/ 504670 h 571500"/>
                <a:gd name="connsiteX46" fmla="*/ 442595 w 607627"/>
                <a:gd name="connsiteY46" fmla="*/ 573440 h 571500"/>
                <a:gd name="connsiteX47" fmla="*/ 603996 w 607627"/>
                <a:gd name="connsiteY47" fmla="*/ 30674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27" h="571500">
                  <a:moveTo>
                    <a:pt x="370724" y="251781"/>
                  </a:moveTo>
                  <a:cubicBezTo>
                    <a:pt x="360376" y="250352"/>
                    <a:pt x="347938" y="249019"/>
                    <a:pt x="333412" y="248352"/>
                  </a:cubicBezTo>
                  <a:lnTo>
                    <a:pt x="333412" y="202537"/>
                  </a:lnTo>
                  <a:cubicBezTo>
                    <a:pt x="346040" y="203680"/>
                    <a:pt x="358762" y="205489"/>
                    <a:pt x="370724" y="207394"/>
                  </a:cubicBezTo>
                  <a:close/>
                  <a:moveTo>
                    <a:pt x="276447" y="248733"/>
                  </a:moveTo>
                  <a:cubicBezTo>
                    <a:pt x="261826" y="249495"/>
                    <a:pt x="249484" y="250828"/>
                    <a:pt x="239230" y="252352"/>
                  </a:cubicBezTo>
                  <a:lnTo>
                    <a:pt x="239230" y="207490"/>
                  </a:lnTo>
                  <a:cubicBezTo>
                    <a:pt x="251098" y="205489"/>
                    <a:pt x="263820" y="203680"/>
                    <a:pt x="276447" y="202537"/>
                  </a:cubicBezTo>
                  <a:close/>
                  <a:moveTo>
                    <a:pt x="285941" y="201965"/>
                  </a:moveTo>
                  <a:cubicBezTo>
                    <a:pt x="292303" y="201965"/>
                    <a:pt x="298569" y="201298"/>
                    <a:pt x="304930" y="201298"/>
                  </a:cubicBezTo>
                  <a:cubicBezTo>
                    <a:pt x="311291" y="201298"/>
                    <a:pt x="317177" y="201298"/>
                    <a:pt x="323918" y="201965"/>
                  </a:cubicBezTo>
                  <a:lnTo>
                    <a:pt x="323918" y="248257"/>
                  </a:lnTo>
                  <a:cubicBezTo>
                    <a:pt x="318317" y="248257"/>
                    <a:pt x="312525" y="248257"/>
                    <a:pt x="306259" y="248257"/>
                  </a:cubicBezTo>
                  <a:cubicBezTo>
                    <a:pt x="299993" y="248257"/>
                    <a:pt x="292872" y="248257"/>
                    <a:pt x="286701" y="248257"/>
                  </a:cubicBezTo>
                  <a:close/>
                  <a:moveTo>
                    <a:pt x="425411" y="218729"/>
                  </a:moveTo>
                  <a:lnTo>
                    <a:pt x="425411" y="218729"/>
                  </a:lnTo>
                  <a:lnTo>
                    <a:pt x="304265" y="123479"/>
                  </a:lnTo>
                  <a:lnTo>
                    <a:pt x="184259" y="218729"/>
                  </a:lnTo>
                  <a:lnTo>
                    <a:pt x="186442" y="218729"/>
                  </a:lnTo>
                  <a:lnTo>
                    <a:pt x="184734" y="219301"/>
                  </a:lnTo>
                  <a:cubicBezTo>
                    <a:pt x="184734" y="219301"/>
                    <a:pt x="199924" y="221491"/>
                    <a:pt x="227552" y="223301"/>
                  </a:cubicBezTo>
                  <a:lnTo>
                    <a:pt x="227552" y="254543"/>
                  </a:lnTo>
                  <a:cubicBezTo>
                    <a:pt x="217883" y="256023"/>
                    <a:pt x="208355" y="258317"/>
                    <a:pt x="199070" y="261401"/>
                  </a:cubicBezTo>
                  <a:lnTo>
                    <a:pt x="205526" y="272450"/>
                  </a:lnTo>
                  <a:lnTo>
                    <a:pt x="220337" y="272450"/>
                  </a:lnTo>
                  <a:lnTo>
                    <a:pt x="199070" y="383226"/>
                  </a:lnTo>
                  <a:lnTo>
                    <a:pt x="384206" y="271593"/>
                  </a:lnTo>
                  <a:lnTo>
                    <a:pt x="403194" y="271593"/>
                  </a:lnTo>
                  <a:lnTo>
                    <a:pt x="409461" y="260830"/>
                  </a:lnTo>
                  <a:lnTo>
                    <a:pt x="410600" y="260830"/>
                  </a:lnTo>
                  <a:cubicBezTo>
                    <a:pt x="401163" y="257665"/>
                    <a:pt x="391476" y="255307"/>
                    <a:pt x="381643" y="253781"/>
                  </a:cubicBezTo>
                  <a:lnTo>
                    <a:pt x="381643" y="222539"/>
                  </a:lnTo>
                  <a:cubicBezTo>
                    <a:pt x="410125" y="220634"/>
                    <a:pt x="425791" y="218443"/>
                    <a:pt x="425791" y="218443"/>
                  </a:cubicBezTo>
                  <a:moveTo>
                    <a:pt x="604661" y="307121"/>
                  </a:moveTo>
                  <a:cubicBezTo>
                    <a:pt x="604798" y="141573"/>
                    <a:pt x="471140" y="7258"/>
                    <a:pt x="306127" y="7121"/>
                  </a:cubicBezTo>
                  <a:cubicBezTo>
                    <a:pt x="141115" y="6983"/>
                    <a:pt x="7235" y="141075"/>
                    <a:pt x="7098" y="306624"/>
                  </a:cubicBezTo>
                  <a:cubicBezTo>
                    <a:pt x="7029" y="389262"/>
                    <a:pt x="40970" y="468264"/>
                    <a:pt x="100900" y="524958"/>
                  </a:cubicBezTo>
                  <a:cubicBezTo>
                    <a:pt x="133433" y="551314"/>
                    <a:pt x="178398" y="555945"/>
                    <a:pt x="215590" y="536769"/>
                  </a:cubicBezTo>
                  <a:lnTo>
                    <a:pt x="413828" y="417802"/>
                  </a:lnTo>
                  <a:lnTo>
                    <a:pt x="399682" y="341602"/>
                  </a:lnTo>
                  <a:lnTo>
                    <a:pt x="192329" y="466855"/>
                  </a:lnTo>
                  <a:cubicBezTo>
                    <a:pt x="168024" y="477333"/>
                    <a:pt x="145333" y="477333"/>
                    <a:pt x="121882" y="450282"/>
                  </a:cubicBezTo>
                  <a:cubicBezTo>
                    <a:pt x="42859" y="348401"/>
                    <a:pt x="61123" y="201541"/>
                    <a:pt x="162674" y="122262"/>
                  </a:cubicBezTo>
                  <a:cubicBezTo>
                    <a:pt x="264226" y="42982"/>
                    <a:pt x="410610" y="61305"/>
                    <a:pt x="489633" y="163186"/>
                  </a:cubicBezTo>
                  <a:cubicBezTo>
                    <a:pt x="568655" y="265067"/>
                    <a:pt x="550392" y="411927"/>
                    <a:pt x="448841" y="491206"/>
                  </a:cubicBezTo>
                  <a:cubicBezTo>
                    <a:pt x="442684" y="496013"/>
                    <a:pt x="436290" y="500507"/>
                    <a:pt x="429683" y="504670"/>
                  </a:cubicBezTo>
                  <a:lnTo>
                    <a:pt x="442595" y="573440"/>
                  </a:lnTo>
                  <a:cubicBezTo>
                    <a:pt x="541923" y="521867"/>
                    <a:pt x="604210" y="418945"/>
                    <a:pt x="603996" y="306740"/>
                  </a:cubicBezTo>
                </a:path>
              </a:pathLst>
            </a:custGeom>
            <a:solidFill>
              <a:srgbClr val="3CB4E5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62EF3E-5315-3D40-ADBD-E9131340280B}"/>
                </a:ext>
              </a:extLst>
            </p:cNvPr>
            <p:cNvSpPr/>
            <p:nvPr/>
          </p:nvSpPr>
          <p:spPr>
            <a:xfrm>
              <a:off x="940106" y="6093299"/>
              <a:ext cx="149110" cy="218638"/>
            </a:xfrm>
            <a:custGeom>
              <a:avLst/>
              <a:gdLst>
                <a:gd name="connsiteX0" fmla="*/ 294201 w 370272"/>
                <a:gd name="connsiteY0" fmla="*/ 355930 h 542925"/>
                <a:gd name="connsiteX1" fmla="*/ 185208 w 370272"/>
                <a:gd name="connsiteY1" fmla="*/ 476326 h 542925"/>
                <a:gd name="connsiteX2" fmla="*/ 72892 w 370272"/>
                <a:gd name="connsiteY2" fmla="*/ 354025 h 542925"/>
                <a:gd name="connsiteX3" fmla="*/ 185398 w 370272"/>
                <a:gd name="connsiteY3" fmla="*/ 233629 h 542925"/>
                <a:gd name="connsiteX4" fmla="*/ 294391 w 370272"/>
                <a:gd name="connsiteY4" fmla="*/ 355930 h 542925"/>
                <a:gd name="connsiteX5" fmla="*/ 194228 w 370272"/>
                <a:gd name="connsiteY5" fmla="*/ 170764 h 542925"/>
                <a:gd name="connsiteX6" fmla="*/ 74791 w 370272"/>
                <a:gd name="connsiteY6" fmla="*/ 227914 h 542925"/>
                <a:gd name="connsiteX7" fmla="*/ 74791 w 370272"/>
                <a:gd name="connsiteY7" fmla="*/ 16078 h 542925"/>
                <a:gd name="connsiteX8" fmla="*/ 65870 w 370272"/>
                <a:gd name="connsiteY8" fmla="*/ 7121 h 542925"/>
                <a:gd name="connsiteX9" fmla="*/ 61024 w 370272"/>
                <a:gd name="connsiteY9" fmla="*/ 8553 h 542925"/>
                <a:gd name="connsiteX10" fmla="*/ 11180 w 370272"/>
                <a:gd name="connsiteY10" fmla="*/ 40843 h 542925"/>
                <a:gd name="connsiteX11" fmla="*/ 7098 w 370272"/>
                <a:gd name="connsiteY11" fmla="*/ 48368 h 542925"/>
                <a:gd name="connsiteX12" fmla="*/ 7098 w 370272"/>
                <a:gd name="connsiteY12" fmla="*/ 523094 h 542925"/>
                <a:gd name="connsiteX13" fmla="*/ 16022 w 370272"/>
                <a:gd name="connsiteY13" fmla="*/ 532047 h 542925"/>
                <a:gd name="connsiteX14" fmla="*/ 65867 w 370272"/>
                <a:gd name="connsiteY14" fmla="*/ 532047 h 542925"/>
                <a:gd name="connsiteX15" fmla="*/ 74791 w 370272"/>
                <a:gd name="connsiteY15" fmla="*/ 523094 h 542925"/>
                <a:gd name="connsiteX16" fmla="*/ 74791 w 370272"/>
                <a:gd name="connsiteY16" fmla="*/ 484994 h 542925"/>
                <a:gd name="connsiteX17" fmla="*/ 194228 w 370272"/>
                <a:gd name="connsiteY17" fmla="*/ 539477 h 542925"/>
                <a:gd name="connsiteX18" fmla="*/ 363224 w 370272"/>
                <a:gd name="connsiteY18" fmla="*/ 354311 h 542925"/>
                <a:gd name="connsiteX19" fmla="*/ 194228 w 370272"/>
                <a:gd name="connsiteY19" fmla="*/ 171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272" h="542925">
                  <a:moveTo>
                    <a:pt x="294201" y="355930"/>
                  </a:moveTo>
                  <a:cubicBezTo>
                    <a:pt x="294201" y="426891"/>
                    <a:pt x="249294" y="476326"/>
                    <a:pt x="185208" y="476326"/>
                  </a:cubicBezTo>
                  <a:cubicBezTo>
                    <a:pt x="130047" y="476326"/>
                    <a:pt x="72892" y="431082"/>
                    <a:pt x="72892" y="354025"/>
                  </a:cubicBezTo>
                  <a:cubicBezTo>
                    <a:pt x="70867" y="289627"/>
                    <a:pt x="121212" y="235751"/>
                    <a:pt x="185398" y="233629"/>
                  </a:cubicBezTo>
                  <a:cubicBezTo>
                    <a:pt x="248534" y="233629"/>
                    <a:pt x="294391" y="284492"/>
                    <a:pt x="294391" y="355930"/>
                  </a:cubicBezTo>
                  <a:moveTo>
                    <a:pt x="194228" y="170764"/>
                  </a:moveTo>
                  <a:cubicBezTo>
                    <a:pt x="147752" y="170274"/>
                    <a:pt x="103662" y="191371"/>
                    <a:pt x="74791" y="227914"/>
                  </a:cubicBezTo>
                  <a:lnTo>
                    <a:pt x="74791" y="16078"/>
                  </a:lnTo>
                  <a:cubicBezTo>
                    <a:pt x="74793" y="11133"/>
                    <a:pt x="70799" y="7123"/>
                    <a:pt x="65870" y="7121"/>
                  </a:cubicBezTo>
                  <a:cubicBezTo>
                    <a:pt x="64151" y="7120"/>
                    <a:pt x="62468" y="7617"/>
                    <a:pt x="61024" y="8553"/>
                  </a:cubicBezTo>
                  <a:lnTo>
                    <a:pt x="11180" y="40843"/>
                  </a:lnTo>
                  <a:cubicBezTo>
                    <a:pt x="8634" y="42493"/>
                    <a:pt x="7096" y="45326"/>
                    <a:pt x="7098" y="48368"/>
                  </a:cubicBezTo>
                  <a:lnTo>
                    <a:pt x="7098" y="523094"/>
                  </a:lnTo>
                  <a:cubicBezTo>
                    <a:pt x="7378" y="527917"/>
                    <a:pt x="11214" y="531765"/>
                    <a:pt x="16022" y="532047"/>
                  </a:cubicBezTo>
                  <a:lnTo>
                    <a:pt x="65867" y="532047"/>
                  </a:lnTo>
                  <a:cubicBezTo>
                    <a:pt x="70674" y="531765"/>
                    <a:pt x="74510" y="527917"/>
                    <a:pt x="74791" y="523094"/>
                  </a:cubicBezTo>
                  <a:lnTo>
                    <a:pt x="74791" y="484994"/>
                  </a:lnTo>
                  <a:cubicBezTo>
                    <a:pt x="104556" y="520058"/>
                    <a:pt x="148324" y="540023"/>
                    <a:pt x="194228" y="539477"/>
                  </a:cubicBezTo>
                  <a:cubicBezTo>
                    <a:pt x="276162" y="539477"/>
                    <a:pt x="363224" y="474992"/>
                    <a:pt x="363224" y="354311"/>
                  </a:cubicBezTo>
                  <a:cubicBezTo>
                    <a:pt x="363224" y="235343"/>
                    <a:pt x="276162" y="171050"/>
                    <a:pt x="194228" y="171050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679B70-2036-A148-B217-F57627320479}"/>
                </a:ext>
              </a:extLst>
            </p:cNvPr>
            <p:cNvSpPr/>
            <p:nvPr/>
          </p:nvSpPr>
          <p:spPr>
            <a:xfrm>
              <a:off x="1092695" y="6159237"/>
              <a:ext cx="137640" cy="153430"/>
            </a:xfrm>
            <a:custGeom>
              <a:avLst/>
              <a:gdLst>
                <a:gd name="connsiteX0" fmla="*/ 77070 w 341790"/>
                <a:gd name="connsiteY0" fmla="*/ 162473 h 381000"/>
                <a:gd name="connsiteX1" fmla="*/ 175619 w 341790"/>
                <a:gd name="connsiteY1" fmla="*/ 67223 h 381000"/>
                <a:gd name="connsiteX2" fmla="*/ 272460 w 341790"/>
                <a:gd name="connsiteY2" fmla="*/ 162473 h 381000"/>
                <a:gd name="connsiteX3" fmla="*/ 176759 w 341790"/>
                <a:gd name="connsiteY3" fmla="*/ 7121 h 381000"/>
                <a:gd name="connsiteX4" fmla="*/ 7098 w 341790"/>
                <a:gd name="connsiteY4" fmla="*/ 191620 h 381000"/>
                <a:gd name="connsiteX5" fmla="*/ 183214 w 341790"/>
                <a:gd name="connsiteY5" fmla="*/ 376119 h 381000"/>
                <a:gd name="connsiteX6" fmla="*/ 327906 w 341790"/>
                <a:gd name="connsiteY6" fmla="*/ 310016 h 381000"/>
                <a:gd name="connsiteX7" fmla="*/ 327241 w 341790"/>
                <a:gd name="connsiteY7" fmla="*/ 297347 h 381000"/>
                <a:gd name="connsiteX8" fmla="*/ 296100 w 341790"/>
                <a:gd name="connsiteY8" fmla="*/ 269439 h 381000"/>
                <a:gd name="connsiteX9" fmla="*/ 283663 w 341790"/>
                <a:gd name="connsiteY9" fmla="*/ 269915 h 381000"/>
                <a:gd name="connsiteX10" fmla="*/ 184544 w 341790"/>
                <a:gd name="connsiteY10" fmla="*/ 314683 h 381000"/>
                <a:gd name="connsiteX11" fmla="*/ 76785 w 341790"/>
                <a:gd name="connsiteY11" fmla="*/ 220671 h 381000"/>
                <a:gd name="connsiteX12" fmla="*/ 332463 w 341790"/>
                <a:gd name="connsiteY12" fmla="*/ 220671 h 381000"/>
                <a:gd name="connsiteX13" fmla="*/ 341387 w 341790"/>
                <a:gd name="connsiteY13" fmla="*/ 212480 h 381000"/>
                <a:gd name="connsiteX14" fmla="*/ 341957 w 341790"/>
                <a:gd name="connsiteY14" fmla="*/ 194192 h 381000"/>
                <a:gd name="connsiteX15" fmla="*/ 176948 w 341790"/>
                <a:gd name="connsiteY15" fmla="*/ 712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790" h="381000">
                  <a:moveTo>
                    <a:pt x="77070" y="162473"/>
                  </a:moveTo>
                  <a:cubicBezTo>
                    <a:pt x="86564" y="105895"/>
                    <a:pt x="126344" y="67223"/>
                    <a:pt x="175619" y="67223"/>
                  </a:cubicBezTo>
                  <a:cubicBezTo>
                    <a:pt x="236382" y="67223"/>
                    <a:pt x="265054" y="114848"/>
                    <a:pt x="272460" y="162473"/>
                  </a:cubicBezTo>
                  <a:close/>
                  <a:moveTo>
                    <a:pt x="176759" y="7121"/>
                  </a:moveTo>
                  <a:cubicBezTo>
                    <a:pt x="80013" y="7121"/>
                    <a:pt x="7098" y="86464"/>
                    <a:pt x="7098" y="191620"/>
                  </a:cubicBezTo>
                  <a:cubicBezTo>
                    <a:pt x="7098" y="296776"/>
                    <a:pt x="83051" y="376119"/>
                    <a:pt x="183214" y="376119"/>
                  </a:cubicBezTo>
                  <a:cubicBezTo>
                    <a:pt x="242458" y="376119"/>
                    <a:pt x="287081" y="355736"/>
                    <a:pt x="327906" y="310016"/>
                  </a:cubicBezTo>
                  <a:cubicBezTo>
                    <a:pt x="330927" y="306238"/>
                    <a:pt x="330641" y="300786"/>
                    <a:pt x="327241" y="297347"/>
                  </a:cubicBezTo>
                  <a:lnTo>
                    <a:pt x="296100" y="269439"/>
                  </a:lnTo>
                  <a:cubicBezTo>
                    <a:pt x="292510" y="266193"/>
                    <a:pt x="286996" y="266404"/>
                    <a:pt x="283663" y="269915"/>
                  </a:cubicBezTo>
                  <a:cubicBezTo>
                    <a:pt x="258847" y="298807"/>
                    <a:pt x="222556" y="315198"/>
                    <a:pt x="184544" y="314683"/>
                  </a:cubicBezTo>
                  <a:cubicBezTo>
                    <a:pt x="128718" y="314683"/>
                    <a:pt x="86469" y="277345"/>
                    <a:pt x="76785" y="220671"/>
                  </a:cubicBezTo>
                  <a:lnTo>
                    <a:pt x="332463" y="220671"/>
                  </a:lnTo>
                  <a:cubicBezTo>
                    <a:pt x="337110" y="220688"/>
                    <a:pt x="340992" y="217125"/>
                    <a:pt x="341387" y="212480"/>
                  </a:cubicBezTo>
                  <a:cubicBezTo>
                    <a:pt x="341957" y="204383"/>
                    <a:pt x="341957" y="198859"/>
                    <a:pt x="341957" y="194192"/>
                  </a:cubicBezTo>
                  <a:cubicBezTo>
                    <a:pt x="341957" y="83987"/>
                    <a:pt x="274074" y="7121"/>
                    <a:pt x="176948" y="7121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4B37593-4862-F34D-B702-7DE641736F3A}"/>
                </a:ext>
              </a:extLst>
            </p:cNvPr>
            <p:cNvSpPr/>
            <p:nvPr/>
          </p:nvSpPr>
          <p:spPr>
            <a:xfrm>
              <a:off x="1233050" y="6160004"/>
              <a:ext cx="129993" cy="149594"/>
            </a:xfrm>
            <a:custGeom>
              <a:avLst/>
              <a:gdLst>
                <a:gd name="connsiteX0" fmla="*/ 252902 w 322801"/>
                <a:gd name="connsiteY0" fmla="*/ 209527 h 371475"/>
                <a:gd name="connsiteX1" fmla="*/ 252902 w 322801"/>
                <a:gd name="connsiteY1" fmla="*/ 233911 h 371475"/>
                <a:gd name="connsiteX2" fmla="*/ 150365 w 322801"/>
                <a:gd name="connsiteY2" fmla="*/ 315350 h 371475"/>
                <a:gd name="connsiteX3" fmla="*/ 75076 w 322801"/>
                <a:gd name="connsiteY3" fmla="*/ 256104 h 371475"/>
                <a:gd name="connsiteX4" fmla="*/ 164036 w 322801"/>
                <a:gd name="connsiteY4" fmla="*/ 197335 h 371475"/>
                <a:gd name="connsiteX5" fmla="*/ 252902 w 322801"/>
                <a:gd name="connsiteY5" fmla="*/ 209527 h 371475"/>
                <a:gd name="connsiteX6" fmla="*/ 167454 w 322801"/>
                <a:gd name="connsiteY6" fmla="*/ 7121 h 371475"/>
                <a:gd name="connsiteX7" fmla="*/ 41941 w 322801"/>
                <a:gd name="connsiteY7" fmla="*/ 36553 h 371475"/>
                <a:gd name="connsiteX8" fmla="*/ 37194 w 322801"/>
                <a:gd name="connsiteY8" fmla="*/ 47792 h 371475"/>
                <a:gd name="connsiteX9" fmla="*/ 52100 w 322801"/>
                <a:gd name="connsiteY9" fmla="*/ 88750 h 371475"/>
                <a:gd name="connsiteX10" fmla="*/ 57132 w 322801"/>
                <a:gd name="connsiteY10" fmla="*/ 93893 h 371475"/>
                <a:gd name="connsiteX11" fmla="*/ 64253 w 322801"/>
                <a:gd name="connsiteY11" fmla="*/ 93893 h 371475"/>
                <a:gd name="connsiteX12" fmla="*/ 162233 w 322801"/>
                <a:gd name="connsiteY12" fmla="*/ 70652 h 371475"/>
                <a:gd name="connsiteX13" fmla="*/ 252522 w 322801"/>
                <a:gd name="connsiteY13" fmla="*/ 151424 h 371475"/>
                <a:gd name="connsiteX14" fmla="*/ 159004 w 322801"/>
                <a:gd name="connsiteY14" fmla="*/ 139899 h 371475"/>
                <a:gd name="connsiteX15" fmla="*/ 7098 w 322801"/>
                <a:gd name="connsiteY15" fmla="*/ 260009 h 371475"/>
                <a:gd name="connsiteX16" fmla="*/ 141060 w 322801"/>
                <a:gd name="connsiteY16" fmla="*/ 373643 h 371475"/>
                <a:gd name="connsiteX17" fmla="*/ 252712 w 322801"/>
                <a:gd name="connsiteY17" fmla="*/ 330590 h 371475"/>
                <a:gd name="connsiteX18" fmla="*/ 252712 w 322801"/>
                <a:gd name="connsiteY18" fmla="*/ 357545 h 371475"/>
                <a:gd name="connsiteX19" fmla="*/ 261637 w 322801"/>
                <a:gd name="connsiteY19" fmla="*/ 366499 h 371475"/>
                <a:gd name="connsiteX20" fmla="*/ 310816 w 322801"/>
                <a:gd name="connsiteY20" fmla="*/ 366499 h 371475"/>
                <a:gd name="connsiteX21" fmla="*/ 319741 w 322801"/>
                <a:gd name="connsiteY21" fmla="*/ 357545 h 371475"/>
                <a:gd name="connsiteX22" fmla="*/ 319741 w 322801"/>
                <a:gd name="connsiteY22" fmla="*/ 151996 h 371475"/>
                <a:gd name="connsiteX23" fmla="*/ 281764 w 322801"/>
                <a:gd name="connsiteY23" fmla="*/ 47221 h 371475"/>
                <a:gd name="connsiteX24" fmla="*/ 167264 w 322801"/>
                <a:gd name="connsiteY24" fmla="*/ 750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801" h="371475">
                  <a:moveTo>
                    <a:pt x="252902" y="209527"/>
                  </a:moveTo>
                  <a:lnTo>
                    <a:pt x="252902" y="233911"/>
                  </a:lnTo>
                  <a:cubicBezTo>
                    <a:pt x="252902" y="280298"/>
                    <a:pt x="208849" y="315350"/>
                    <a:pt x="150365" y="315350"/>
                  </a:cubicBezTo>
                  <a:cubicBezTo>
                    <a:pt x="114097" y="315350"/>
                    <a:pt x="75076" y="297157"/>
                    <a:pt x="75076" y="256104"/>
                  </a:cubicBezTo>
                  <a:cubicBezTo>
                    <a:pt x="75076" y="219814"/>
                    <a:pt x="109160" y="197335"/>
                    <a:pt x="164036" y="197335"/>
                  </a:cubicBezTo>
                  <a:cubicBezTo>
                    <a:pt x="194078" y="197245"/>
                    <a:pt x="223987" y="201349"/>
                    <a:pt x="252902" y="209527"/>
                  </a:cubicBezTo>
                  <a:moveTo>
                    <a:pt x="167454" y="7121"/>
                  </a:moveTo>
                  <a:cubicBezTo>
                    <a:pt x="123928" y="7211"/>
                    <a:pt x="80998" y="17278"/>
                    <a:pt x="41941" y="36553"/>
                  </a:cubicBezTo>
                  <a:cubicBezTo>
                    <a:pt x="37664" y="38469"/>
                    <a:pt x="35591" y="43377"/>
                    <a:pt x="37194" y="47792"/>
                  </a:cubicBezTo>
                  <a:lnTo>
                    <a:pt x="52100" y="88750"/>
                  </a:lnTo>
                  <a:cubicBezTo>
                    <a:pt x="52954" y="91116"/>
                    <a:pt x="54790" y="92993"/>
                    <a:pt x="57132" y="93893"/>
                  </a:cubicBezTo>
                  <a:cubicBezTo>
                    <a:pt x="59400" y="94896"/>
                    <a:pt x="61984" y="94896"/>
                    <a:pt x="64253" y="93893"/>
                  </a:cubicBezTo>
                  <a:cubicBezTo>
                    <a:pt x="94720" y="78755"/>
                    <a:pt x="128234" y="70805"/>
                    <a:pt x="162233" y="70652"/>
                  </a:cubicBezTo>
                  <a:cubicBezTo>
                    <a:pt x="203152" y="70652"/>
                    <a:pt x="251857" y="84749"/>
                    <a:pt x="252522" y="151424"/>
                  </a:cubicBezTo>
                  <a:cubicBezTo>
                    <a:pt x="221990" y="143475"/>
                    <a:pt x="190546" y="139600"/>
                    <a:pt x="159004" y="139899"/>
                  </a:cubicBezTo>
                  <a:cubicBezTo>
                    <a:pt x="65202" y="139899"/>
                    <a:pt x="7098" y="185429"/>
                    <a:pt x="7098" y="260009"/>
                  </a:cubicBezTo>
                  <a:cubicBezTo>
                    <a:pt x="7098" y="334590"/>
                    <a:pt x="74506" y="373643"/>
                    <a:pt x="141060" y="373643"/>
                  </a:cubicBezTo>
                  <a:cubicBezTo>
                    <a:pt x="182489" y="374673"/>
                    <a:pt x="222636" y="359192"/>
                    <a:pt x="252712" y="330590"/>
                  </a:cubicBezTo>
                  <a:lnTo>
                    <a:pt x="252712" y="357545"/>
                  </a:lnTo>
                  <a:cubicBezTo>
                    <a:pt x="252712" y="362490"/>
                    <a:pt x="256708" y="366499"/>
                    <a:pt x="261637" y="366499"/>
                  </a:cubicBezTo>
                  <a:lnTo>
                    <a:pt x="310816" y="366499"/>
                  </a:lnTo>
                  <a:cubicBezTo>
                    <a:pt x="315745" y="366499"/>
                    <a:pt x="319741" y="362490"/>
                    <a:pt x="319741" y="357545"/>
                  </a:cubicBezTo>
                  <a:lnTo>
                    <a:pt x="319741" y="151996"/>
                  </a:lnTo>
                  <a:cubicBezTo>
                    <a:pt x="319741" y="106657"/>
                    <a:pt x="307398" y="72272"/>
                    <a:pt x="281764" y="47221"/>
                  </a:cubicBezTo>
                  <a:cubicBezTo>
                    <a:pt x="256130" y="22170"/>
                    <a:pt x="216349" y="7502"/>
                    <a:pt x="167264" y="7502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088BB46-4A0D-A544-95C8-8F07F8C7614C}"/>
                </a:ext>
              </a:extLst>
            </p:cNvPr>
            <p:cNvSpPr/>
            <p:nvPr/>
          </p:nvSpPr>
          <p:spPr>
            <a:xfrm>
              <a:off x="1367784" y="6159256"/>
              <a:ext cx="137640" cy="153430"/>
            </a:xfrm>
            <a:custGeom>
              <a:avLst/>
              <a:gdLst>
                <a:gd name="connsiteX0" fmla="*/ 302271 w 341790"/>
                <a:gd name="connsiteY0" fmla="*/ 265582 h 381000"/>
                <a:gd name="connsiteX1" fmla="*/ 295815 w 341790"/>
                <a:gd name="connsiteY1" fmla="*/ 263200 h 381000"/>
                <a:gd name="connsiteX2" fmla="*/ 289644 w 341790"/>
                <a:gd name="connsiteY2" fmla="*/ 266058 h 381000"/>
                <a:gd name="connsiteX3" fmla="*/ 193753 w 341790"/>
                <a:gd name="connsiteY3" fmla="*/ 313683 h 381000"/>
                <a:gd name="connsiteX4" fmla="*/ 79823 w 341790"/>
                <a:gd name="connsiteY4" fmla="*/ 190620 h 381000"/>
                <a:gd name="connsiteX5" fmla="*/ 190715 w 341790"/>
                <a:gd name="connsiteY5" fmla="*/ 69557 h 381000"/>
                <a:gd name="connsiteX6" fmla="*/ 285657 w 341790"/>
                <a:gd name="connsiteY6" fmla="*/ 117182 h 381000"/>
                <a:gd name="connsiteX7" fmla="*/ 292113 w 341790"/>
                <a:gd name="connsiteY7" fmla="*/ 119944 h 381000"/>
                <a:gd name="connsiteX8" fmla="*/ 292113 w 341790"/>
                <a:gd name="connsiteY8" fmla="*/ 119944 h 381000"/>
                <a:gd name="connsiteX9" fmla="*/ 298569 w 341790"/>
                <a:gd name="connsiteY9" fmla="*/ 117182 h 381000"/>
                <a:gd name="connsiteX10" fmla="*/ 331608 w 341790"/>
                <a:gd name="connsiteY10" fmla="*/ 82035 h 381000"/>
                <a:gd name="connsiteX11" fmla="*/ 331608 w 341790"/>
                <a:gd name="connsiteY11" fmla="*/ 69748 h 381000"/>
                <a:gd name="connsiteX12" fmla="*/ 191000 w 341790"/>
                <a:gd name="connsiteY12" fmla="*/ 7168 h 381000"/>
                <a:gd name="connsiteX13" fmla="*/ 7098 w 341790"/>
                <a:gd name="connsiteY13" fmla="*/ 191668 h 381000"/>
                <a:gd name="connsiteX14" fmla="*/ 191000 w 341790"/>
                <a:gd name="connsiteY14" fmla="*/ 376167 h 381000"/>
                <a:gd name="connsiteX15" fmla="*/ 334362 w 341790"/>
                <a:gd name="connsiteY15" fmla="*/ 308158 h 381000"/>
                <a:gd name="connsiteX16" fmla="*/ 333792 w 341790"/>
                <a:gd name="connsiteY16" fmla="*/ 29558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790" h="381000">
                  <a:moveTo>
                    <a:pt x="302271" y="265582"/>
                  </a:moveTo>
                  <a:cubicBezTo>
                    <a:pt x="300492" y="264006"/>
                    <a:pt x="298188" y="263157"/>
                    <a:pt x="295815" y="263200"/>
                  </a:cubicBezTo>
                  <a:cubicBezTo>
                    <a:pt x="293453" y="263256"/>
                    <a:pt x="291219" y="264290"/>
                    <a:pt x="289644" y="266058"/>
                  </a:cubicBezTo>
                  <a:cubicBezTo>
                    <a:pt x="260117" y="297776"/>
                    <a:pt x="228786" y="313683"/>
                    <a:pt x="193753" y="313683"/>
                  </a:cubicBezTo>
                  <a:cubicBezTo>
                    <a:pt x="129762" y="313683"/>
                    <a:pt x="79823" y="260248"/>
                    <a:pt x="79823" y="190620"/>
                  </a:cubicBezTo>
                  <a:cubicBezTo>
                    <a:pt x="79823" y="122707"/>
                    <a:pt x="128528" y="69557"/>
                    <a:pt x="190715" y="69557"/>
                  </a:cubicBezTo>
                  <a:cubicBezTo>
                    <a:pt x="234388" y="69557"/>
                    <a:pt x="262301" y="92608"/>
                    <a:pt x="285657" y="117182"/>
                  </a:cubicBezTo>
                  <a:cubicBezTo>
                    <a:pt x="287322" y="118978"/>
                    <a:pt x="289668" y="119981"/>
                    <a:pt x="292113" y="119944"/>
                  </a:cubicBezTo>
                  <a:lnTo>
                    <a:pt x="292113" y="119944"/>
                  </a:lnTo>
                  <a:cubicBezTo>
                    <a:pt x="294555" y="119970"/>
                    <a:pt x="296896" y="118968"/>
                    <a:pt x="298569" y="117182"/>
                  </a:cubicBezTo>
                  <a:lnTo>
                    <a:pt x="331608" y="82035"/>
                  </a:lnTo>
                  <a:cubicBezTo>
                    <a:pt x="334950" y="78625"/>
                    <a:pt x="334950" y="73157"/>
                    <a:pt x="331608" y="69748"/>
                  </a:cubicBezTo>
                  <a:cubicBezTo>
                    <a:pt x="296397" y="28880"/>
                    <a:pt x="244830" y="5929"/>
                    <a:pt x="191000" y="7168"/>
                  </a:cubicBezTo>
                  <a:cubicBezTo>
                    <a:pt x="89433" y="7168"/>
                    <a:pt x="7098" y="89771"/>
                    <a:pt x="7098" y="191668"/>
                  </a:cubicBezTo>
                  <a:cubicBezTo>
                    <a:pt x="7098" y="293564"/>
                    <a:pt x="89433" y="376167"/>
                    <a:pt x="191000" y="376167"/>
                  </a:cubicBezTo>
                  <a:cubicBezTo>
                    <a:pt x="264200" y="376167"/>
                    <a:pt x="306069" y="339781"/>
                    <a:pt x="334362" y="308158"/>
                  </a:cubicBezTo>
                  <a:cubicBezTo>
                    <a:pt x="337635" y="304518"/>
                    <a:pt x="337381" y="298913"/>
                    <a:pt x="333792" y="295585"/>
                  </a:cubicBezTo>
                  <a:close/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993B46-BC8F-4A4C-9B28-A68CE7DB8299}"/>
                </a:ext>
              </a:extLst>
            </p:cNvPr>
            <p:cNvSpPr/>
            <p:nvPr/>
          </p:nvSpPr>
          <p:spPr>
            <a:xfrm>
              <a:off x="1499833" y="6159232"/>
              <a:ext cx="152933" cy="153430"/>
            </a:xfrm>
            <a:custGeom>
              <a:avLst/>
              <a:gdLst>
                <a:gd name="connsiteX0" fmla="*/ 305047 w 379766"/>
                <a:gd name="connsiteY0" fmla="*/ 192871 h 381000"/>
                <a:gd name="connsiteX1" fmla="*/ 191117 w 379766"/>
                <a:gd name="connsiteY1" fmla="*/ 313363 h 381000"/>
                <a:gd name="connsiteX2" fmla="*/ 76143 w 379766"/>
                <a:gd name="connsiteY2" fmla="*/ 190300 h 381000"/>
                <a:gd name="connsiteX3" fmla="*/ 190073 w 379766"/>
                <a:gd name="connsiteY3" fmla="*/ 69237 h 381000"/>
                <a:gd name="connsiteX4" fmla="*/ 305047 w 379766"/>
                <a:gd name="connsiteY4" fmla="*/ 192871 h 381000"/>
                <a:gd name="connsiteX5" fmla="*/ 191117 w 379766"/>
                <a:gd name="connsiteY5" fmla="*/ 7134 h 381000"/>
                <a:gd name="connsiteX6" fmla="*/ 7106 w 379766"/>
                <a:gd name="connsiteY6" fmla="*/ 188269 h 381000"/>
                <a:gd name="connsiteX7" fmla="*/ 7120 w 379766"/>
                <a:gd name="connsiteY7" fmla="*/ 192871 h 381000"/>
                <a:gd name="connsiteX8" fmla="*/ 188026 w 379766"/>
                <a:gd name="connsiteY8" fmla="*/ 379766 h 381000"/>
                <a:gd name="connsiteX9" fmla="*/ 374315 w 379766"/>
                <a:gd name="connsiteY9" fmla="*/ 198272 h 381000"/>
                <a:gd name="connsiteX10" fmla="*/ 374260 w 379766"/>
                <a:gd name="connsiteY10" fmla="*/ 190300 h 381000"/>
                <a:gd name="connsiteX11" fmla="*/ 194936 w 379766"/>
                <a:gd name="connsiteY11" fmla="*/ 7128 h 381000"/>
                <a:gd name="connsiteX12" fmla="*/ 191117 w 379766"/>
                <a:gd name="connsiteY12" fmla="*/ 713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766" h="381000">
                  <a:moveTo>
                    <a:pt x="305047" y="192871"/>
                  </a:moveTo>
                  <a:cubicBezTo>
                    <a:pt x="305047" y="261547"/>
                    <a:pt x="255962" y="313363"/>
                    <a:pt x="191117" y="313363"/>
                  </a:cubicBezTo>
                  <a:cubicBezTo>
                    <a:pt x="126272" y="313363"/>
                    <a:pt x="76143" y="259928"/>
                    <a:pt x="76143" y="190300"/>
                  </a:cubicBezTo>
                  <a:cubicBezTo>
                    <a:pt x="76143" y="120672"/>
                    <a:pt x="124943" y="69237"/>
                    <a:pt x="190073" y="69237"/>
                  </a:cubicBezTo>
                  <a:cubicBezTo>
                    <a:pt x="255203" y="69237"/>
                    <a:pt x="305047" y="122958"/>
                    <a:pt x="305047" y="192871"/>
                  </a:cubicBezTo>
                  <a:moveTo>
                    <a:pt x="191117" y="7134"/>
                  </a:moveTo>
                  <a:cubicBezTo>
                    <a:pt x="90447" y="6175"/>
                    <a:pt x="8062" y="87272"/>
                    <a:pt x="7106" y="188269"/>
                  </a:cubicBezTo>
                  <a:cubicBezTo>
                    <a:pt x="7091" y="189803"/>
                    <a:pt x="7096" y="191337"/>
                    <a:pt x="7120" y="192871"/>
                  </a:cubicBezTo>
                  <a:cubicBezTo>
                    <a:pt x="5633" y="294599"/>
                    <a:pt x="86628" y="378274"/>
                    <a:pt x="188026" y="379766"/>
                  </a:cubicBezTo>
                  <a:cubicBezTo>
                    <a:pt x="289424" y="381257"/>
                    <a:pt x="372829" y="300000"/>
                    <a:pt x="374315" y="198272"/>
                  </a:cubicBezTo>
                  <a:cubicBezTo>
                    <a:pt x="374354" y="195615"/>
                    <a:pt x="374336" y="192956"/>
                    <a:pt x="374260" y="190300"/>
                  </a:cubicBezTo>
                  <a:cubicBezTo>
                    <a:pt x="375159" y="90038"/>
                    <a:pt x="294872" y="8030"/>
                    <a:pt x="194936" y="7128"/>
                  </a:cubicBezTo>
                  <a:cubicBezTo>
                    <a:pt x="193663" y="7116"/>
                    <a:pt x="192390" y="7118"/>
                    <a:pt x="191117" y="7134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5B7654-72D5-3F42-8A4A-B40A9A204206}"/>
                </a:ext>
              </a:extLst>
            </p:cNvPr>
            <p:cNvSpPr/>
            <p:nvPr/>
          </p:nvSpPr>
          <p:spPr>
            <a:xfrm>
              <a:off x="1658280" y="6159207"/>
              <a:ext cx="129993" cy="149594"/>
            </a:xfrm>
            <a:custGeom>
              <a:avLst/>
              <a:gdLst>
                <a:gd name="connsiteX0" fmla="*/ 180841 w 322801"/>
                <a:gd name="connsiteY0" fmla="*/ 7196 h 371475"/>
                <a:gd name="connsiteX1" fmla="*/ 75076 w 322801"/>
                <a:gd name="connsiteY1" fmla="*/ 54154 h 371475"/>
                <a:gd name="connsiteX2" fmla="*/ 75076 w 322801"/>
                <a:gd name="connsiteY2" fmla="*/ 23293 h 371475"/>
                <a:gd name="connsiteX3" fmla="*/ 66151 w 322801"/>
                <a:gd name="connsiteY3" fmla="*/ 14339 h 371475"/>
                <a:gd name="connsiteX4" fmla="*/ 16022 w 322801"/>
                <a:gd name="connsiteY4" fmla="*/ 14339 h 371475"/>
                <a:gd name="connsiteX5" fmla="*/ 7098 w 322801"/>
                <a:gd name="connsiteY5" fmla="*/ 23293 h 371475"/>
                <a:gd name="connsiteX6" fmla="*/ 7098 w 322801"/>
                <a:gd name="connsiteY6" fmla="*/ 359430 h 371475"/>
                <a:gd name="connsiteX7" fmla="*/ 16022 w 322801"/>
                <a:gd name="connsiteY7" fmla="*/ 368384 h 371475"/>
                <a:gd name="connsiteX8" fmla="*/ 65962 w 322801"/>
                <a:gd name="connsiteY8" fmla="*/ 368384 h 371475"/>
                <a:gd name="connsiteX9" fmla="*/ 74886 w 322801"/>
                <a:gd name="connsiteY9" fmla="*/ 359430 h 371475"/>
                <a:gd name="connsiteX10" fmla="*/ 74886 w 322801"/>
                <a:gd name="connsiteY10" fmla="*/ 167311 h 371475"/>
                <a:gd name="connsiteX11" fmla="*/ 166410 w 322801"/>
                <a:gd name="connsiteY11" fmla="*/ 71013 h 371475"/>
                <a:gd name="connsiteX12" fmla="*/ 250149 w 322801"/>
                <a:gd name="connsiteY12" fmla="*/ 163501 h 371475"/>
                <a:gd name="connsiteX13" fmla="*/ 250149 w 322801"/>
                <a:gd name="connsiteY13" fmla="*/ 359430 h 371475"/>
                <a:gd name="connsiteX14" fmla="*/ 259073 w 322801"/>
                <a:gd name="connsiteY14" fmla="*/ 368384 h 371475"/>
                <a:gd name="connsiteX15" fmla="*/ 308917 w 322801"/>
                <a:gd name="connsiteY15" fmla="*/ 368384 h 371475"/>
                <a:gd name="connsiteX16" fmla="*/ 317842 w 322801"/>
                <a:gd name="connsiteY16" fmla="*/ 359430 h 371475"/>
                <a:gd name="connsiteX17" fmla="*/ 317842 w 322801"/>
                <a:gd name="connsiteY17" fmla="*/ 150737 h 371475"/>
                <a:gd name="connsiteX18" fmla="*/ 180651 w 322801"/>
                <a:gd name="connsiteY18" fmla="*/ 719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801" h="371475">
                  <a:moveTo>
                    <a:pt x="180841" y="7196"/>
                  </a:moveTo>
                  <a:cubicBezTo>
                    <a:pt x="140290" y="5833"/>
                    <a:pt x="101339" y="23126"/>
                    <a:pt x="75076" y="54154"/>
                  </a:cubicBezTo>
                  <a:lnTo>
                    <a:pt x="75076" y="23293"/>
                  </a:lnTo>
                  <a:cubicBezTo>
                    <a:pt x="75076" y="18348"/>
                    <a:pt x="71080" y="14339"/>
                    <a:pt x="66151" y="14339"/>
                  </a:cubicBezTo>
                  <a:lnTo>
                    <a:pt x="16022" y="14339"/>
                  </a:lnTo>
                  <a:cubicBezTo>
                    <a:pt x="11214" y="14621"/>
                    <a:pt x="7378" y="18469"/>
                    <a:pt x="7098" y="23293"/>
                  </a:cubicBezTo>
                  <a:lnTo>
                    <a:pt x="7098" y="359430"/>
                  </a:lnTo>
                  <a:cubicBezTo>
                    <a:pt x="7378" y="364253"/>
                    <a:pt x="11214" y="368102"/>
                    <a:pt x="16022" y="368384"/>
                  </a:cubicBezTo>
                  <a:lnTo>
                    <a:pt x="65962" y="368384"/>
                  </a:lnTo>
                  <a:cubicBezTo>
                    <a:pt x="70890" y="368384"/>
                    <a:pt x="74886" y="364375"/>
                    <a:pt x="74886" y="359430"/>
                  </a:cubicBezTo>
                  <a:lnTo>
                    <a:pt x="74886" y="167311"/>
                  </a:lnTo>
                  <a:cubicBezTo>
                    <a:pt x="74886" y="110161"/>
                    <a:pt x="112863" y="71013"/>
                    <a:pt x="166410" y="71013"/>
                  </a:cubicBezTo>
                  <a:cubicBezTo>
                    <a:pt x="219957" y="71013"/>
                    <a:pt x="250149" y="104636"/>
                    <a:pt x="250149" y="163501"/>
                  </a:cubicBezTo>
                  <a:lnTo>
                    <a:pt x="250149" y="359430"/>
                  </a:lnTo>
                  <a:cubicBezTo>
                    <a:pt x="250429" y="364253"/>
                    <a:pt x="254265" y="368102"/>
                    <a:pt x="259073" y="368384"/>
                  </a:cubicBezTo>
                  <a:lnTo>
                    <a:pt x="308917" y="368384"/>
                  </a:lnTo>
                  <a:cubicBezTo>
                    <a:pt x="313846" y="368384"/>
                    <a:pt x="317842" y="364375"/>
                    <a:pt x="317842" y="359430"/>
                  </a:cubicBezTo>
                  <a:lnTo>
                    <a:pt x="317842" y="150737"/>
                  </a:lnTo>
                  <a:cubicBezTo>
                    <a:pt x="317842" y="63488"/>
                    <a:pt x="264010" y="7196"/>
                    <a:pt x="180651" y="7196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BCB0B30-9EC8-6E46-AA6C-A774750F2BCE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4B66EC-184F-DA4B-80EE-F5C20AD808E8}"/>
              </a:ext>
            </a:extLst>
          </p:cNvPr>
          <p:cNvGrpSpPr/>
          <p:nvPr/>
        </p:nvGrpSpPr>
        <p:grpSpPr>
          <a:xfrm>
            <a:off x="665859" y="6088060"/>
            <a:ext cx="1122414" cy="230145"/>
            <a:chOff x="665859" y="6088060"/>
            <a:chExt cx="1122414" cy="230145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8399CA5-10BD-AB4F-A051-99AA17FB7870}"/>
                </a:ext>
              </a:extLst>
            </p:cNvPr>
            <p:cNvSpPr/>
            <p:nvPr/>
          </p:nvSpPr>
          <p:spPr>
            <a:xfrm>
              <a:off x="665859" y="6088060"/>
              <a:ext cx="244693" cy="230145"/>
            </a:xfrm>
            <a:custGeom>
              <a:avLst/>
              <a:gdLst>
                <a:gd name="connsiteX0" fmla="*/ 370724 w 607627"/>
                <a:gd name="connsiteY0" fmla="*/ 251781 h 571500"/>
                <a:gd name="connsiteX1" fmla="*/ 333412 w 607627"/>
                <a:gd name="connsiteY1" fmla="*/ 248352 h 571500"/>
                <a:gd name="connsiteX2" fmla="*/ 333412 w 607627"/>
                <a:gd name="connsiteY2" fmla="*/ 202537 h 571500"/>
                <a:gd name="connsiteX3" fmla="*/ 370724 w 607627"/>
                <a:gd name="connsiteY3" fmla="*/ 207394 h 571500"/>
                <a:gd name="connsiteX4" fmla="*/ 276447 w 607627"/>
                <a:gd name="connsiteY4" fmla="*/ 248733 h 571500"/>
                <a:gd name="connsiteX5" fmla="*/ 239230 w 607627"/>
                <a:gd name="connsiteY5" fmla="*/ 252352 h 571500"/>
                <a:gd name="connsiteX6" fmla="*/ 239230 w 607627"/>
                <a:gd name="connsiteY6" fmla="*/ 207490 h 571500"/>
                <a:gd name="connsiteX7" fmla="*/ 276447 w 607627"/>
                <a:gd name="connsiteY7" fmla="*/ 202537 h 571500"/>
                <a:gd name="connsiteX8" fmla="*/ 285941 w 607627"/>
                <a:gd name="connsiteY8" fmla="*/ 201965 h 571500"/>
                <a:gd name="connsiteX9" fmla="*/ 304930 w 607627"/>
                <a:gd name="connsiteY9" fmla="*/ 201298 h 571500"/>
                <a:gd name="connsiteX10" fmla="*/ 323918 w 607627"/>
                <a:gd name="connsiteY10" fmla="*/ 201965 h 571500"/>
                <a:gd name="connsiteX11" fmla="*/ 323918 w 607627"/>
                <a:gd name="connsiteY11" fmla="*/ 248257 h 571500"/>
                <a:gd name="connsiteX12" fmla="*/ 306259 w 607627"/>
                <a:gd name="connsiteY12" fmla="*/ 248257 h 571500"/>
                <a:gd name="connsiteX13" fmla="*/ 286701 w 607627"/>
                <a:gd name="connsiteY13" fmla="*/ 248257 h 571500"/>
                <a:gd name="connsiteX14" fmla="*/ 425411 w 607627"/>
                <a:gd name="connsiteY14" fmla="*/ 218729 h 571500"/>
                <a:gd name="connsiteX15" fmla="*/ 425411 w 607627"/>
                <a:gd name="connsiteY15" fmla="*/ 218729 h 571500"/>
                <a:gd name="connsiteX16" fmla="*/ 304265 w 607627"/>
                <a:gd name="connsiteY16" fmla="*/ 123479 h 571500"/>
                <a:gd name="connsiteX17" fmla="*/ 184259 w 607627"/>
                <a:gd name="connsiteY17" fmla="*/ 218729 h 571500"/>
                <a:gd name="connsiteX18" fmla="*/ 186442 w 607627"/>
                <a:gd name="connsiteY18" fmla="*/ 218729 h 571500"/>
                <a:gd name="connsiteX19" fmla="*/ 184734 w 607627"/>
                <a:gd name="connsiteY19" fmla="*/ 219301 h 571500"/>
                <a:gd name="connsiteX20" fmla="*/ 227552 w 607627"/>
                <a:gd name="connsiteY20" fmla="*/ 223301 h 571500"/>
                <a:gd name="connsiteX21" fmla="*/ 227552 w 607627"/>
                <a:gd name="connsiteY21" fmla="*/ 254543 h 571500"/>
                <a:gd name="connsiteX22" fmla="*/ 199070 w 607627"/>
                <a:gd name="connsiteY22" fmla="*/ 261401 h 571500"/>
                <a:gd name="connsiteX23" fmla="*/ 205526 w 607627"/>
                <a:gd name="connsiteY23" fmla="*/ 272450 h 571500"/>
                <a:gd name="connsiteX24" fmla="*/ 220337 w 607627"/>
                <a:gd name="connsiteY24" fmla="*/ 272450 h 571500"/>
                <a:gd name="connsiteX25" fmla="*/ 199070 w 607627"/>
                <a:gd name="connsiteY25" fmla="*/ 383226 h 571500"/>
                <a:gd name="connsiteX26" fmla="*/ 384206 w 607627"/>
                <a:gd name="connsiteY26" fmla="*/ 271593 h 571500"/>
                <a:gd name="connsiteX27" fmla="*/ 403194 w 607627"/>
                <a:gd name="connsiteY27" fmla="*/ 271593 h 571500"/>
                <a:gd name="connsiteX28" fmla="*/ 409461 w 607627"/>
                <a:gd name="connsiteY28" fmla="*/ 260830 h 571500"/>
                <a:gd name="connsiteX29" fmla="*/ 410600 w 607627"/>
                <a:gd name="connsiteY29" fmla="*/ 260830 h 571500"/>
                <a:gd name="connsiteX30" fmla="*/ 381643 w 607627"/>
                <a:gd name="connsiteY30" fmla="*/ 253781 h 571500"/>
                <a:gd name="connsiteX31" fmla="*/ 381643 w 607627"/>
                <a:gd name="connsiteY31" fmla="*/ 222539 h 571500"/>
                <a:gd name="connsiteX32" fmla="*/ 425791 w 607627"/>
                <a:gd name="connsiteY32" fmla="*/ 218443 h 571500"/>
                <a:gd name="connsiteX33" fmla="*/ 604661 w 607627"/>
                <a:gd name="connsiteY33" fmla="*/ 307121 h 571500"/>
                <a:gd name="connsiteX34" fmla="*/ 306127 w 607627"/>
                <a:gd name="connsiteY34" fmla="*/ 7121 h 571500"/>
                <a:gd name="connsiteX35" fmla="*/ 7098 w 607627"/>
                <a:gd name="connsiteY35" fmla="*/ 306624 h 571500"/>
                <a:gd name="connsiteX36" fmla="*/ 100900 w 607627"/>
                <a:gd name="connsiteY36" fmla="*/ 524958 h 571500"/>
                <a:gd name="connsiteX37" fmla="*/ 215590 w 607627"/>
                <a:gd name="connsiteY37" fmla="*/ 536769 h 571500"/>
                <a:gd name="connsiteX38" fmla="*/ 413828 w 607627"/>
                <a:gd name="connsiteY38" fmla="*/ 417802 h 571500"/>
                <a:gd name="connsiteX39" fmla="*/ 399682 w 607627"/>
                <a:gd name="connsiteY39" fmla="*/ 341602 h 571500"/>
                <a:gd name="connsiteX40" fmla="*/ 192329 w 607627"/>
                <a:gd name="connsiteY40" fmla="*/ 466855 h 571500"/>
                <a:gd name="connsiteX41" fmla="*/ 121882 w 607627"/>
                <a:gd name="connsiteY41" fmla="*/ 450282 h 571500"/>
                <a:gd name="connsiteX42" fmla="*/ 162674 w 607627"/>
                <a:gd name="connsiteY42" fmla="*/ 122262 h 571500"/>
                <a:gd name="connsiteX43" fmla="*/ 489633 w 607627"/>
                <a:gd name="connsiteY43" fmla="*/ 163186 h 571500"/>
                <a:gd name="connsiteX44" fmla="*/ 448841 w 607627"/>
                <a:gd name="connsiteY44" fmla="*/ 491206 h 571500"/>
                <a:gd name="connsiteX45" fmla="*/ 429683 w 607627"/>
                <a:gd name="connsiteY45" fmla="*/ 504670 h 571500"/>
                <a:gd name="connsiteX46" fmla="*/ 442595 w 607627"/>
                <a:gd name="connsiteY46" fmla="*/ 573440 h 571500"/>
                <a:gd name="connsiteX47" fmla="*/ 603996 w 607627"/>
                <a:gd name="connsiteY47" fmla="*/ 30674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27" h="571500">
                  <a:moveTo>
                    <a:pt x="370724" y="251781"/>
                  </a:moveTo>
                  <a:cubicBezTo>
                    <a:pt x="360376" y="250352"/>
                    <a:pt x="347938" y="249019"/>
                    <a:pt x="333412" y="248352"/>
                  </a:cubicBezTo>
                  <a:lnTo>
                    <a:pt x="333412" y="202537"/>
                  </a:lnTo>
                  <a:cubicBezTo>
                    <a:pt x="346040" y="203680"/>
                    <a:pt x="358762" y="205489"/>
                    <a:pt x="370724" y="207394"/>
                  </a:cubicBezTo>
                  <a:close/>
                  <a:moveTo>
                    <a:pt x="276447" y="248733"/>
                  </a:moveTo>
                  <a:cubicBezTo>
                    <a:pt x="261826" y="249495"/>
                    <a:pt x="249484" y="250828"/>
                    <a:pt x="239230" y="252352"/>
                  </a:cubicBezTo>
                  <a:lnTo>
                    <a:pt x="239230" y="207490"/>
                  </a:lnTo>
                  <a:cubicBezTo>
                    <a:pt x="251098" y="205489"/>
                    <a:pt x="263820" y="203680"/>
                    <a:pt x="276447" y="202537"/>
                  </a:cubicBezTo>
                  <a:close/>
                  <a:moveTo>
                    <a:pt x="285941" y="201965"/>
                  </a:moveTo>
                  <a:cubicBezTo>
                    <a:pt x="292303" y="201965"/>
                    <a:pt x="298569" y="201298"/>
                    <a:pt x="304930" y="201298"/>
                  </a:cubicBezTo>
                  <a:cubicBezTo>
                    <a:pt x="311291" y="201298"/>
                    <a:pt x="317177" y="201298"/>
                    <a:pt x="323918" y="201965"/>
                  </a:cubicBezTo>
                  <a:lnTo>
                    <a:pt x="323918" y="248257"/>
                  </a:lnTo>
                  <a:cubicBezTo>
                    <a:pt x="318317" y="248257"/>
                    <a:pt x="312525" y="248257"/>
                    <a:pt x="306259" y="248257"/>
                  </a:cubicBezTo>
                  <a:cubicBezTo>
                    <a:pt x="299993" y="248257"/>
                    <a:pt x="292872" y="248257"/>
                    <a:pt x="286701" y="248257"/>
                  </a:cubicBezTo>
                  <a:close/>
                  <a:moveTo>
                    <a:pt x="425411" y="218729"/>
                  </a:moveTo>
                  <a:lnTo>
                    <a:pt x="425411" y="218729"/>
                  </a:lnTo>
                  <a:lnTo>
                    <a:pt x="304265" y="123479"/>
                  </a:lnTo>
                  <a:lnTo>
                    <a:pt x="184259" y="218729"/>
                  </a:lnTo>
                  <a:lnTo>
                    <a:pt x="186442" y="218729"/>
                  </a:lnTo>
                  <a:lnTo>
                    <a:pt x="184734" y="219301"/>
                  </a:lnTo>
                  <a:cubicBezTo>
                    <a:pt x="184734" y="219301"/>
                    <a:pt x="199924" y="221491"/>
                    <a:pt x="227552" y="223301"/>
                  </a:cubicBezTo>
                  <a:lnTo>
                    <a:pt x="227552" y="254543"/>
                  </a:lnTo>
                  <a:cubicBezTo>
                    <a:pt x="217883" y="256023"/>
                    <a:pt x="208355" y="258317"/>
                    <a:pt x="199070" y="261401"/>
                  </a:cubicBezTo>
                  <a:lnTo>
                    <a:pt x="205526" y="272450"/>
                  </a:lnTo>
                  <a:lnTo>
                    <a:pt x="220337" y="272450"/>
                  </a:lnTo>
                  <a:lnTo>
                    <a:pt x="199070" y="383226"/>
                  </a:lnTo>
                  <a:lnTo>
                    <a:pt x="384206" y="271593"/>
                  </a:lnTo>
                  <a:lnTo>
                    <a:pt x="403194" y="271593"/>
                  </a:lnTo>
                  <a:lnTo>
                    <a:pt x="409461" y="260830"/>
                  </a:lnTo>
                  <a:lnTo>
                    <a:pt x="410600" y="260830"/>
                  </a:lnTo>
                  <a:cubicBezTo>
                    <a:pt x="401163" y="257665"/>
                    <a:pt x="391476" y="255307"/>
                    <a:pt x="381643" y="253781"/>
                  </a:cubicBezTo>
                  <a:lnTo>
                    <a:pt x="381643" y="222539"/>
                  </a:lnTo>
                  <a:cubicBezTo>
                    <a:pt x="410125" y="220634"/>
                    <a:pt x="425791" y="218443"/>
                    <a:pt x="425791" y="218443"/>
                  </a:cubicBezTo>
                  <a:moveTo>
                    <a:pt x="604661" y="307121"/>
                  </a:moveTo>
                  <a:cubicBezTo>
                    <a:pt x="604798" y="141573"/>
                    <a:pt x="471140" y="7258"/>
                    <a:pt x="306127" y="7121"/>
                  </a:cubicBezTo>
                  <a:cubicBezTo>
                    <a:pt x="141115" y="6983"/>
                    <a:pt x="7235" y="141075"/>
                    <a:pt x="7098" y="306624"/>
                  </a:cubicBezTo>
                  <a:cubicBezTo>
                    <a:pt x="7029" y="389262"/>
                    <a:pt x="40970" y="468264"/>
                    <a:pt x="100900" y="524958"/>
                  </a:cubicBezTo>
                  <a:cubicBezTo>
                    <a:pt x="133433" y="551314"/>
                    <a:pt x="178398" y="555945"/>
                    <a:pt x="215590" y="536769"/>
                  </a:cubicBezTo>
                  <a:lnTo>
                    <a:pt x="413828" y="417802"/>
                  </a:lnTo>
                  <a:lnTo>
                    <a:pt x="399682" y="341602"/>
                  </a:lnTo>
                  <a:lnTo>
                    <a:pt x="192329" y="466855"/>
                  </a:lnTo>
                  <a:cubicBezTo>
                    <a:pt x="168024" y="477333"/>
                    <a:pt x="145333" y="477333"/>
                    <a:pt x="121882" y="450282"/>
                  </a:cubicBezTo>
                  <a:cubicBezTo>
                    <a:pt x="42859" y="348401"/>
                    <a:pt x="61123" y="201541"/>
                    <a:pt x="162674" y="122262"/>
                  </a:cubicBezTo>
                  <a:cubicBezTo>
                    <a:pt x="264226" y="42982"/>
                    <a:pt x="410610" y="61305"/>
                    <a:pt x="489633" y="163186"/>
                  </a:cubicBezTo>
                  <a:cubicBezTo>
                    <a:pt x="568655" y="265067"/>
                    <a:pt x="550392" y="411927"/>
                    <a:pt x="448841" y="491206"/>
                  </a:cubicBezTo>
                  <a:cubicBezTo>
                    <a:pt x="442684" y="496013"/>
                    <a:pt x="436290" y="500507"/>
                    <a:pt x="429683" y="504670"/>
                  </a:cubicBezTo>
                  <a:lnTo>
                    <a:pt x="442595" y="573440"/>
                  </a:lnTo>
                  <a:cubicBezTo>
                    <a:pt x="541923" y="521867"/>
                    <a:pt x="604210" y="418945"/>
                    <a:pt x="603996" y="306740"/>
                  </a:cubicBezTo>
                </a:path>
              </a:pathLst>
            </a:custGeom>
            <a:solidFill>
              <a:srgbClr val="3CB4E5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841749D-8D98-CA4B-9BFB-F805D2E6FB4D}"/>
                </a:ext>
              </a:extLst>
            </p:cNvPr>
            <p:cNvSpPr/>
            <p:nvPr/>
          </p:nvSpPr>
          <p:spPr>
            <a:xfrm>
              <a:off x="940106" y="6093299"/>
              <a:ext cx="149110" cy="218638"/>
            </a:xfrm>
            <a:custGeom>
              <a:avLst/>
              <a:gdLst>
                <a:gd name="connsiteX0" fmla="*/ 294201 w 370272"/>
                <a:gd name="connsiteY0" fmla="*/ 355930 h 542925"/>
                <a:gd name="connsiteX1" fmla="*/ 185208 w 370272"/>
                <a:gd name="connsiteY1" fmla="*/ 476326 h 542925"/>
                <a:gd name="connsiteX2" fmla="*/ 72892 w 370272"/>
                <a:gd name="connsiteY2" fmla="*/ 354025 h 542925"/>
                <a:gd name="connsiteX3" fmla="*/ 185398 w 370272"/>
                <a:gd name="connsiteY3" fmla="*/ 233629 h 542925"/>
                <a:gd name="connsiteX4" fmla="*/ 294391 w 370272"/>
                <a:gd name="connsiteY4" fmla="*/ 355930 h 542925"/>
                <a:gd name="connsiteX5" fmla="*/ 194228 w 370272"/>
                <a:gd name="connsiteY5" fmla="*/ 170764 h 542925"/>
                <a:gd name="connsiteX6" fmla="*/ 74791 w 370272"/>
                <a:gd name="connsiteY6" fmla="*/ 227914 h 542925"/>
                <a:gd name="connsiteX7" fmla="*/ 74791 w 370272"/>
                <a:gd name="connsiteY7" fmla="*/ 16078 h 542925"/>
                <a:gd name="connsiteX8" fmla="*/ 65870 w 370272"/>
                <a:gd name="connsiteY8" fmla="*/ 7121 h 542925"/>
                <a:gd name="connsiteX9" fmla="*/ 61024 w 370272"/>
                <a:gd name="connsiteY9" fmla="*/ 8553 h 542925"/>
                <a:gd name="connsiteX10" fmla="*/ 11180 w 370272"/>
                <a:gd name="connsiteY10" fmla="*/ 40843 h 542925"/>
                <a:gd name="connsiteX11" fmla="*/ 7098 w 370272"/>
                <a:gd name="connsiteY11" fmla="*/ 48368 h 542925"/>
                <a:gd name="connsiteX12" fmla="*/ 7098 w 370272"/>
                <a:gd name="connsiteY12" fmla="*/ 523094 h 542925"/>
                <a:gd name="connsiteX13" fmla="*/ 16022 w 370272"/>
                <a:gd name="connsiteY13" fmla="*/ 532047 h 542925"/>
                <a:gd name="connsiteX14" fmla="*/ 65867 w 370272"/>
                <a:gd name="connsiteY14" fmla="*/ 532047 h 542925"/>
                <a:gd name="connsiteX15" fmla="*/ 74791 w 370272"/>
                <a:gd name="connsiteY15" fmla="*/ 523094 h 542925"/>
                <a:gd name="connsiteX16" fmla="*/ 74791 w 370272"/>
                <a:gd name="connsiteY16" fmla="*/ 484994 h 542925"/>
                <a:gd name="connsiteX17" fmla="*/ 194228 w 370272"/>
                <a:gd name="connsiteY17" fmla="*/ 539477 h 542925"/>
                <a:gd name="connsiteX18" fmla="*/ 363224 w 370272"/>
                <a:gd name="connsiteY18" fmla="*/ 354311 h 542925"/>
                <a:gd name="connsiteX19" fmla="*/ 194228 w 370272"/>
                <a:gd name="connsiteY19" fmla="*/ 171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272" h="542925">
                  <a:moveTo>
                    <a:pt x="294201" y="355930"/>
                  </a:moveTo>
                  <a:cubicBezTo>
                    <a:pt x="294201" y="426891"/>
                    <a:pt x="249294" y="476326"/>
                    <a:pt x="185208" y="476326"/>
                  </a:cubicBezTo>
                  <a:cubicBezTo>
                    <a:pt x="130047" y="476326"/>
                    <a:pt x="72892" y="431082"/>
                    <a:pt x="72892" y="354025"/>
                  </a:cubicBezTo>
                  <a:cubicBezTo>
                    <a:pt x="70867" y="289627"/>
                    <a:pt x="121212" y="235751"/>
                    <a:pt x="185398" y="233629"/>
                  </a:cubicBezTo>
                  <a:cubicBezTo>
                    <a:pt x="248534" y="233629"/>
                    <a:pt x="294391" y="284492"/>
                    <a:pt x="294391" y="355930"/>
                  </a:cubicBezTo>
                  <a:moveTo>
                    <a:pt x="194228" y="170764"/>
                  </a:moveTo>
                  <a:cubicBezTo>
                    <a:pt x="147752" y="170274"/>
                    <a:pt x="103662" y="191371"/>
                    <a:pt x="74791" y="227914"/>
                  </a:cubicBezTo>
                  <a:lnTo>
                    <a:pt x="74791" y="16078"/>
                  </a:lnTo>
                  <a:cubicBezTo>
                    <a:pt x="74793" y="11133"/>
                    <a:pt x="70799" y="7123"/>
                    <a:pt x="65870" y="7121"/>
                  </a:cubicBezTo>
                  <a:cubicBezTo>
                    <a:pt x="64151" y="7120"/>
                    <a:pt x="62468" y="7617"/>
                    <a:pt x="61024" y="8553"/>
                  </a:cubicBezTo>
                  <a:lnTo>
                    <a:pt x="11180" y="40843"/>
                  </a:lnTo>
                  <a:cubicBezTo>
                    <a:pt x="8634" y="42493"/>
                    <a:pt x="7096" y="45326"/>
                    <a:pt x="7098" y="48368"/>
                  </a:cubicBezTo>
                  <a:lnTo>
                    <a:pt x="7098" y="523094"/>
                  </a:lnTo>
                  <a:cubicBezTo>
                    <a:pt x="7378" y="527917"/>
                    <a:pt x="11214" y="531765"/>
                    <a:pt x="16022" y="532047"/>
                  </a:cubicBezTo>
                  <a:lnTo>
                    <a:pt x="65867" y="532047"/>
                  </a:lnTo>
                  <a:cubicBezTo>
                    <a:pt x="70674" y="531765"/>
                    <a:pt x="74510" y="527917"/>
                    <a:pt x="74791" y="523094"/>
                  </a:cubicBezTo>
                  <a:lnTo>
                    <a:pt x="74791" y="484994"/>
                  </a:lnTo>
                  <a:cubicBezTo>
                    <a:pt x="104556" y="520058"/>
                    <a:pt x="148324" y="540023"/>
                    <a:pt x="194228" y="539477"/>
                  </a:cubicBezTo>
                  <a:cubicBezTo>
                    <a:pt x="276162" y="539477"/>
                    <a:pt x="363224" y="474992"/>
                    <a:pt x="363224" y="354311"/>
                  </a:cubicBezTo>
                  <a:cubicBezTo>
                    <a:pt x="363224" y="235343"/>
                    <a:pt x="276162" y="171050"/>
                    <a:pt x="194228" y="171050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02B18F2-E83A-D742-A5B8-824C29F5B102}"/>
                </a:ext>
              </a:extLst>
            </p:cNvPr>
            <p:cNvSpPr/>
            <p:nvPr/>
          </p:nvSpPr>
          <p:spPr>
            <a:xfrm>
              <a:off x="1092695" y="6159237"/>
              <a:ext cx="137640" cy="153430"/>
            </a:xfrm>
            <a:custGeom>
              <a:avLst/>
              <a:gdLst>
                <a:gd name="connsiteX0" fmla="*/ 77070 w 341790"/>
                <a:gd name="connsiteY0" fmla="*/ 162473 h 381000"/>
                <a:gd name="connsiteX1" fmla="*/ 175619 w 341790"/>
                <a:gd name="connsiteY1" fmla="*/ 67223 h 381000"/>
                <a:gd name="connsiteX2" fmla="*/ 272460 w 341790"/>
                <a:gd name="connsiteY2" fmla="*/ 162473 h 381000"/>
                <a:gd name="connsiteX3" fmla="*/ 176759 w 341790"/>
                <a:gd name="connsiteY3" fmla="*/ 7121 h 381000"/>
                <a:gd name="connsiteX4" fmla="*/ 7098 w 341790"/>
                <a:gd name="connsiteY4" fmla="*/ 191620 h 381000"/>
                <a:gd name="connsiteX5" fmla="*/ 183214 w 341790"/>
                <a:gd name="connsiteY5" fmla="*/ 376119 h 381000"/>
                <a:gd name="connsiteX6" fmla="*/ 327906 w 341790"/>
                <a:gd name="connsiteY6" fmla="*/ 310016 h 381000"/>
                <a:gd name="connsiteX7" fmla="*/ 327241 w 341790"/>
                <a:gd name="connsiteY7" fmla="*/ 297347 h 381000"/>
                <a:gd name="connsiteX8" fmla="*/ 296100 w 341790"/>
                <a:gd name="connsiteY8" fmla="*/ 269439 h 381000"/>
                <a:gd name="connsiteX9" fmla="*/ 283663 w 341790"/>
                <a:gd name="connsiteY9" fmla="*/ 269915 h 381000"/>
                <a:gd name="connsiteX10" fmla="*/ 184544 w 341790"/>
                <a:gd name="connsiteY10" fmla="*/ 314683 h 381000"/>
                <a:gd name="connsiteX11" fmla="*/ 76785 w 341790"/>
                <a:gd name="connsiteY11" fmla="*/ 220671 h 381000"/>
                <a:gd name="connsiteX12" fmla="*/ 332463 w 341790"/>
                <a:gd name="connsiteY12" fmla="*/ 220671 h 381000"/>
                <a:gd name="connsiteX13" fmla="*/ 341387 w 341790"/>
                <a:gd name="connsiteY13" fmla="*/ 212480 h 381000"/>
                <a:gd name="connsiteX14" fmla="*/ 341957 w 341790"/>
                <a:gd name="connsiteY14" fmla="*/ 194192 h 381000"/>
                <a:gd name="connsiteX15" fmla="*/ 176948 w 341790"/>
                <a:gd name="connsiteY15" fmla="*/ 712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790" h="381000">
                  <a:moveTo>
                    <a:pt x="77070" y="162473"/>
                  </a:moveTo>
                  <a:cubicBezTo>
                    <a:pt x="86564" y="105895"/>
                    <a:pt x="126344" y="67223"/>
                    <a:pt x="175619" y="67223"/>
                  </a:cubicBezTo>
                  <a:cubicBezTo>
                    <a:pt x="236382" y="67223"/>
                    <a:pt x="265054" y="114848"/>
                    <a:pt x="272460" y="162473"/>
                  </a:cubicBezTo>
                  <a:close/>
                  <a:moveTo>
                    <a:pt x="176759" y="7121"/>
                  </a:moveTo>
                  <a:cubicBezTo>
                    <a:pt x="80013" y="7121"/>
                    <a:pt x="7098" y="86464"/>
                    <a:pt x="7098" y="191620"/>
                  </a:cubicBezTo>
                  <a:cubicBezTo>
                    <a:pt x="7098" y="296776"/>
                    <a:pt x="83051" y="376119"/>
                    <a:pt x="183214" y="376119"/>
                  </a:cubicBezTo>
                  <a:cubicBezTo>
                    <a:pt x="242458" y="376119"/>
                    <a:pt x="287081" y="355736"/>
                    <a:pt x="327906" y="310016"/>
                  </a:cubicBezTo>
                  <a:cubicBezTo>
                    <a:pt x="330927" y="306238"/>
                    <a:pt x="330641" y="300786"/>
                    <a:pt x="327241" y="297347"/>
                  </a:cubicBezTo>
                  <a:lnTo>
                    <a:pt x="296100" y="269439"/>
                  </a:lnTo>
                  <a:cubicBezTo>
                    <a:pt x="292510" y="266193"/>
                    <a:pt x="286996" y="266404"/>
                    <a:pt x="283663" y="269915"/>
                  </a:cubicBezTo>
                  <a:cubicBezTo>
                    <a:pt x="258847" y="298807"/>
                    <a:pt x="222556" y="315198"/>
                    <a:pt x="184544" y="314683"/>
                  </a:cubicBezTo>
                  <a:cubicBezTo>
                    <a:pt x="128718" y="314683"/>
                    <a:pt x="86469" y="277345"/>
                    <a:pt x="76785" y="220671"/>
                  </a:cubicBezTo>
                  <a:lnTo>
                    <a:pt x="332463" y="220671"/>
                  </a:lnTo>
                  <a:cubicBezTo>
                    <a:pt x="337110" y="220688"/>
                    <a:pt x="340992" y="217125"/>
                    <a:pt x="341387" y="212480"/>
                  </a:cubicBezTo>
                  <a:cubicBezTo>
                    <a:pt x="341957" y="204383"/>
                    <a:pt x="341957" y="198859"/>
                    <a:pt x="341957" y="194192"/>
                  </a:cubicBezTo>
                  <a:cubicBezTo>
                    <a:pt x="341957" y="83987"/>
                    <a:pt x="274074" y="7121"/>
                    <a:pt x="176948" y="7121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857F597-F99F-7842-A7ED-92A68B83133D}"/>
                </a:ext>
              </a:extLst>
            </p:cNvPr>
            <p:cNvSpPr/>
            <p:nvPr/>
          </p:nvSpPr>
          <p:spPr>
            <a:xfrm>
              <a:off x="1233050" y="6160004"/>
              <a:ext cx="129993" cy="149594"/>
            </a:xfrm>
            <a:custGeom>
              <a:avLst/>
              <a:gdLst>
                <a:gd name="connsiteX0" fmla="*/ 252902 w 322801"/>
                <a:gd name="connsiteY0" fmla="*/ 209527 h 371475"/>
                <a:gd name="connsiteX1" fmla="*/ 252902 w 322801"/>
                <a:gd name="connsiteY1" fmla="*/ 233911 h 371475"/>
                <a:gd name="connsiteX2" fmla="*/ 150365 w 322801"/>
                <a:gd name="connsiteY2" fmla="*/ 315350 h 371475"/>
                <a:gd name="connsiteX3" fmla="*/ 75076 w 322801"/>
                <a:gd name="connsiteY3" fmla="*/ 256104 h 371475"/>
                <a:gd name="connsiteX4" fmla="*/ 164036 w 322801"/>
                <a:gd name="connsiteY4" fmla="*/ 197335 h 371475"/>
                <a:gd name="connsiteX5" fmla="*/ 252902 w 322801"/>
                <a:gd name="connsiteY5" fmla="*/ 209527 h 371475"/>
                <a:gd name="connsiteX6" fmla="*/ 167454 w 322801"/>
                <a:gd name="connsiteY6" fmla="*/ 7121 h 371475"/>
                <a:gd name="connsiteX7" fmla="*/ 41941 w 322801"/>
                <a:gd name="connsiteY7" fmla="*/ 36553 h 371475"/>
                <a:gd name="connsiteX8" fmla="*/ 37194 w 322801"/>
                <a:gd name="connsiteY8" fmla="*/ 47792 h 371475"/>
                <a:gd name="connsiteX9" fmla="*/ 52100 w 322801"/>
                <a:gd name="connsiteY9" fmla="*/ 88750 h 371475"/>
                <a:gd name="connsiteX10" fmla="*/ 57132 w 322801"/>
                <a:gd name="connsiteY10" fmla="*/ 93893 h 371475"/>
                <a:gd name="connsiteX11" fmla="*/ 64253 w 322801"/>
                <a:gd name="connsiteY11" fmla="*/ 93893 h 371475"/>
                <a:gd name="connsiteX12" fmla="*/ 162233 w 322801"/>
                <a:gd name="connsiteY12" fmla="*/ 70652 h 371475"/>
                <a:gd name="connsiteX13" fmla="*/ 252522 w 322801"/>
                <a:gd name="connsiteY13" fmla="*/ 151424 h 371475"/>
                <a:gd name="connsiteX14" fmla="*/ 159004 w 322801"/>
                <a:gd name="connsiteY14" fmla="*/ 139899 h 371475"/>
                <a:gd name="connsiteX15" fmla="*/ 7098 w 322801"/>
                <a:gd name="connsiteY15" fmla="*/ 260009 h 371475"/>
                <a:gd name="connsiteX16" fmla="*/ 141060 w 322801"/>
                <a:gd name="connsiteY16" fmla="*/ 373643 h 371475"/>
                <a:gd name="connsiteX17" fmla="*/ 252712 w 322801"/>
                <a:gd name="connsiteY17" fmla="*/ 330590 h 371475"/>
                <a:gd name="connsiteX18" fmla="*/ 252712 w 322801"/>
                <a:gd name="connsiteY18" fmla="*/ 357545 h 371475"/>
                <a:gd name="connsiteX19" fmla="*/ 261637 w 322801"/>
                <a:gd name="connsiteY19" fmla="*/ 366499 h 371475"/>
                <a:gd name="connsiteX20" fmla="*/ 310816 w 322801"/>
                <a:gd name="connsiteY20" fmla="*/ 366499 h 371475"/>
                <a:gd name="connsiteX21" fmla="*/ 319741 w 322801"/>
                <a:gd name="connsiteY21" fmla="*/ 357545 h 371475"/>
                <a:gd name="connsiteX22" fmla="*/ 319741 w 322801"/>
                <a:gd name="connsiteY22" fmla="*/ 151996 h 371475"/>
                <a:gd name="connsiteX23" fmla="*/ 281764 w 322801"/>
                <a:gd name="connsiteY23" fmla="*/ 47221 h 371475"/>
                <a:gd name="connsiteX24" fmla="*/ 167264 w 322801"/>
                <a:gd name="connsiteY24" fmla="*/ 750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801" h="371475">
                  <a:moveTo>
                    <a:pt x="252902" y="209527"/>
                  </a:moveTo>
                  <a:lnTo>
                    <a:pt x="252902" y="233911"/>
                  </a:lnTo>
                  <a:cubicBezTo>
                    <a:pt x="252902" y="280298"/>
                    <a:pt x="208849" y="315350"/>
                    <a:pt x="150365" y="315350"/>
                  </a:cubicBezTo>
                  <a:cubicBezTo>
                    <a:pt x="114097" y="315350"/>
                    <a:pt x="75076" y="297157"/>
                    <a:pt x="75076" y="256104"/>
                  </a:cubicBezTo>
                  <a:cubicBezTo>
                    <a:pt x="75076" y="219814"/>
                    <a:pt x="109160" y="197335"/>
                    <a:pt x="164036" y="197335"/>
                  </a:cubicBezTo>
                  <a:cubicBezTo>
                    <a:pt x="194078" y="197245"/>
                    <a:pt x="223987" y="201349"/>
                    <a:pt x="252902" y="209527"/>
                  </a:cubicBezTo>
                  <a:moveTo>
                    <a:pt x="167454" y="7121"/>
                  </a:moveTo>
                  <a:cubicBezTo>
                    <a:pt x="123928" y="7211"/>
                    <a:pt x="80998" y="17278"/>
                    <a:pt x="41941" y="36553"/>
                  </a:cubicBezTo>
                  <a:cubicBezTo>
                    <a:pt x="37664" y="38469"/>
                    <a:pt x="35591" y="43377"/>
                    <a:pt x="37194" y="47792"/>
                  </a:cubicBezTo>
                  <a:lnTo>
                    <a:pt x="52100" y="88750"/>
                  </a:lnTo>
                  <a:cubicBezTo>
                    <a:pt x="52954" y="91116"/>
                    <a:pt x="54790" y="92993"/>
                    <a:pt x="57132" y="93893"/>
                  </a:cubicBezTo>
                  <a:cubicBezTo>
                    <a:pt x="59400" y="94896"/>
                    <a:pt x="61984" y="94896"/>
                    <a:pt x="64253" y="93893"/>
                  </a:cubicBezTo>
                  <a:cubicBezTo>
                    <a:pt x="94720" y="78755"/>
                    <a:pt x="128234" y="70805"/>
                    <a:pt x="162233" y="70652"/>
                  </a:cubicBezTo>
                  <a:cubicBezTo>
                    <a:pt x="203152" y="70652"/>
                    <a:pt x="251857" y="84749"/>
                    <a:pt x="252522" y="151424"/>
                  </a:cubicBezTo>
                  <a:cubicBezTo>
                    <a:pt x="221990" y="143475"/>
                    <a:pt x="190546" y="139600"/>
                    <a:pt x="159004" y="139899"/>
                  </a:cubicBezTo>
                  <a:cubicBezTo>
                    <a:pt x="65202" y="139899"/>
                    <a:pt x="7098" y="185429"/>
                    <a:pt x="7098" y="260009"/>
                  </a:cubicBezTo>
                  <a:cubicBezTo>
                    <a:pt x="7098" y="334590"/>
                    <a:pt x="74506" y="373643"/>
                    <a:pt x="141060" y="373643"/>
                  </a:cubicBezTo>
                  <a:cubicBezTo>
                    <a:pt x="182489" y="374673"/>
                    <a:pt x="222636" y="359192"/>
                    <a:pt x="252712" y="330590"/>
                  </a:cubicBezTo>
                  <a:lnTo>
                    <a:pt x="252712" y="357545"/>
                  </a:lnTo>
                  <a:cubicBezTo>
                    <a:pt x="252712" y="362490"/>
                    <a:pt x="256708" y="366499"/>
                    <a:pt x="261637" y="366499"/>
                  </a:cubicBezTo>
                  <a:lnTo>
                    <a:pt x="310816" y="366499"/>
                  </a:lnTo>
                  <a:cubicBezTo>
                    <a:pt x="315745" y="366499"/>
                    <a:pt x="319741" y="362490"/>
                    <a:pt x="319741" y="357545"/>
                  </a:cubicBezTo>
                  <a:lnTo>
                    <a:pt x="319741" y="151996"/>
                  </a:lnTo>
                  <a:cubicBezTo>
                    <a:pt x="319741" y="106657"/>
                    <a:pt x="307398" y="72272"/>
                    <a:pt x="281764" y="47221"/>
                  </a:cubicBezTo>
                  <a:cubicBezTo>
                    <a:pt x="256130" y="22170"/>
                    <a:pt x="216349" y="7502"/>
                    <a:pt x="167264" y="7502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C9E5814-07FB-1847-AF5C-B73224DB72BB}"/>
                </a:ext>
              </a:extLst>
            </p:cNvPr>
            <p:cNvSpPr/>
            <p:nvPr/>
          </p:nvSpPr>
          <p:spPr>
            <a:xfrm>
              <a:off x="1367784" y="6159256"/>
              <a:ext cx="137640" cy="153430"/>
            </a:xfrm>
            <a:custGeom>
              <a:avLst/>
              <a:gdLst>
                <a:gd name="connsiteX0" fmla="*/ 302271 w 341790"/>
                <a:gd name="connsiteY0" fmla="*/ 265582 h 381000"/>
                <a:gd name="connsiteX1" fmla="*/ 295815 w 341790"/>
                <a:gd name="connsiteY1" fmla="*/ 263200 h 381000"/>
                <a:gd name="connsiteX2" fmla="*/ 289644 w 341790"/>
                <a:gd name="connsiteY2" fmla="*/ 266058 h 381000"/>
                <a:gd name="connsiteX3" fmla="*/ 193753 w 341790"/>
                <a:gd name="connsiteY3" fmla="*/ 313683 h 381000"/>
                <a:gd name="connsiteX4" fmla="*/ 79823 w 341790"/>
                <a:gd name="connsiteY4" fmla="*/ 190620 h 381000"/>
                <a:gd name="connsiteX5" fmla="*/ 190715 w 341790"/>
                <a:gd name="connsiteY5" fmla="*/ 69557 h 381000"/>
                <a:gd name="connsiteX6" fmla="*/ 285657 w 341790"/>
                <a:gd name="connsiteY6" fmla="*/ 117182 h 381000"/>
                <a:gd name="connsiteX7" fmla="*/ 292113 w 341790"/>
                <a:gd name="connsiteY7" fmla="*/ 119944 h 381000"/>
                <a:gd name="connsiteX8" fmla="*/ 292113 w 341790"/>
                <a:gd name="connsiteY8" fmla="*/ 119944 h 381000"/>
                <a:gd name="connsiteX9" fmla="*/ 298569 w 341790"/>
                <a:gd name="connsiteY9" fmla="*/ 117182 h 381000"/>
                <a:gd name="connsiteX10" fmla="*/ 331608 w 341790"/>
                <a:gd name="connsiteY10" fmla="*/ 82035 h 381000"/>
                <a:gd name="connsiteX11" fmla="*/ 331608 w 341790"/>
                <a:gd name="connsiteY11" fmla="*/ 69748 h 381000"/>
                <a:gd name="connsiteX12" fmla="*/ 191000 w 341790"/>
                <a:gd name="connsiteY12" fmla="*/ 7168 h 381000"/>
                <a:gd name="connsiteX13" fmla="*/ 7098 w 341790"/>
                <a:gd name="connsiteY13" fmla="*/ 191668 h 381000"/>
                <a:gd name="connsiteX14" fmla="*/ 191000 w 341790"/>
                <a:gd name="connsiteY14" fmla="*/ 376167 h 381000"/>
                <a:gd name="connsiteX15" fmla="*/ 334362 w 341790"/>
                <a:gd name="connsiteY15" fmla="*/ 308158 h 381000"/>
                <a:gd name="connsiteX16" fmla="*/ 333792 w 341790"/>
                <a:gd name="connsiteY16" fmla="*/ 29558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790" h="381000">
                  <a:moveTo>
                    <a:pt x="302271" y="265582"/>
                  </a:moveTo>
                  <a:cubicBezTo>
                    <a:pt x="300492" y="264006"/>
                    <a:pt x="298188" y="263157"/>
                    <a:pt x="295815" y="263200"/>
                  </a:cubicBezTo>
                  <a:cubicBezTo>
                    <a:pt x="293453" y="263256"/>
                    <a:pt x="291219" y="264290"/>
                    <a:pt x="289644" y="266058"/>
                  </a:cubicBezTo>
                  <a:cubicBezTo>
                    <a:pt x="260117" y="297776"/>
                    <a:pt x="228786" y="313683"/>
                    <a:pt x="193753" y="313683"/>
                  </a:cubicBezTo>
                  <a:cubicBezTo>
                    <a:pt x="129762" y="313683"/>
                    <a:pt x="79823" y="260248"/>
                    <a:pt x="79823" y="190620"/>
                  </a:cubicBezTo>
                  <a:cubicBezTo>
                    <a:pt x="79823" y="122707"/>
                    <a:pt x="128528" y="69557"/>
                    <a:pt x="190715" y="69557"/>
                  </a:cubicBezTo>
                  <a:cubicBezTo>
                    <a:pt x="234388" y="69557"/>
                    <a:pt x="262301" y="92608"/>
                    <a:pt x="285657" y="117182"/>
                  </a:cubicBezTo>
                  <a:cubicBezTo>
                    <a:pt x="287322" y="118978"/>
                    <a:pt x="289668" y="119981"/>
                    <a:pt x="292113" y="119944"/>
                  </a:cubicBezTo>
                  <a:lnTo>
                    <a:pt x="292113" y="119944"/>
                  </a:lnTo>
                  <a:cubicBezTo>
                    <a:pt x="294555" y="119970"/>
                    <a:pt x="296896" y="118968"/>
                    <a:pt x="298569" y="117182"/>
                  </a:cubicBezTo>
                  <a:lnTo>
                    <a:pt x="331608" y="82035"/>
                  </a:lnTo>
                  <a:cubicBezTo>
                    <a:pt x="334950" y="78625"/>
                    <a:pt x="334950" y="73157"/>
                    <a:pt x="331608" y="69748"/>
                  </a:cubicBezTo>
                  <a:cubicBezTo>
                    <a:pt x="296397" y="28880"/>
                    <a:pt x="244830" y="5929"/>
                    <a:pt x="191000" y="7168"/>
                  </a:cubicBezTo>
                  <a:cubicBezTo>
                    <a:pt x="89433" y="7168"/>
                    <a:pt x="7098" y="89771"/>
                    <a:pt x="7098" y="191668"/>
                  </a:cubicBezTo>
                  <a:cubicBezTo>
                    <a:pt x="7098" y="293564"/>
                    <a:pt x="89433" y="376167"/>
                    <a:pt x="191000" y="376167"/>
                  </a:cubicBezTo>
                  <a:cubicBezTo>
                    <a:pt x="264200" y="376167"/>
                    <a:pt x="306069" y="339781"/>
                    <a:pt x="334362" y="308158"/>
                  </a:cubicBezTo>
                  <a:cubicBezTo>
                    <a:pt x="337635" y="304518"/>
                    <a:pt x="337381" y="298913"/>
                    <a:pt x="333792" y="295585"/>
                  </a:cubicBezTo>
                  <a:close/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281E751-40BD-B04B-A6CE-7F14D96D30D7}"/>
                </a:ext>
              </a:extLst>
            </p:cNvPr>
            <p:cNvSpPr/>
            <p:nvPr/>
          </p:nvSpPr>
          <p:spPr>
            <a:xfrm>
              <a:off x="1499833" y="6159232"/>
              <a:ext cx="152933" cy="153430"/>
            </a:xfrm>
            <a:custGeom>
              <a:avLst/>
              <a:gdLst>
                <a:gd name="connsiteX0" fmla="*/ 305047 w 379766"/>
                <a:gd name="connsiteY0" fmla="*/ 192871 h 381000"/>
                <a:gd name="connsiteX1" fmla="*/ 191117 w 379766"/>
                <a:gd name="connsiteY1" fmla="*/ 313363 h 381000"/>
                <a:gd name="connsiteX2" fmla="*/ 76143 w 379766"/>
                <a:gd name="connsiteY2" fmla="*/ 190300 h 381000"/>
                <a:gd name="connsiteX3" fmla="*/ 190073 w 379766"/>
                <a:gd name="connsiteY3" fmla="*/ 69237 h 381000"/>
                <a:gd name="connsiteX4" fmla="*/ 305047 w 379766"/>
                <a:gd name="connsiteY4" fmla="*/ 192871 h 381000"/>
                <a:gd name="connsiteX5" fmla="*/ 191117 w 379766"/>
                <a:gd name="connsiteY5" fmla="*/ 7134 h 381000"/>
                <a:gd name="connsiteX6" fmla="*/ 7106 w 379766"/>
                <a:gd name="connsiteY6" fmla="*/ 188269 h 381000"/>
                <a:gd name="connsiteX7" fmla="*/ 7120 w 379766"/>
                <a:gd name="connsiteY7" fmla="*/ 192871 h 381000"/>
                <a:gd name="connsiteX8" fmla="*/ 188026 w 379766"/>
                <a:gd name="connsiteY8" fmla="*/ 379766 h 381000"/>
                <a:gd name="connsiteX9" fmla="*/ 374315 w 379766"/>
                <a:gd name="connsiteY9" fmla="*/ 198272 h 381000"/>
                <a:gd name="connsiteX10" fmla="*/ 374260 w 379766"/>
                <a:gd name="connsiteY10" fmla="*/ 190300 h 381000"/>
                <a:gd name="connsiteX11" fmla="*/ 194936 w 379766"/>
                <a:gd name="connsiteY11" fmla="*/ 7128 h 381000"/>
                <a:gd name="connsiteX12" fmla="*/ 191117 w 379766"/>
                <a:gd name="connsiteY12" fmla="*/ 713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766" h="381000">
                  <a:moveTo>
                    <a:pt x="305047" y="192871"/>
                  </a:moveTo>
                  <a:cubicBezTo>
                    <a:pt x="305047" y="261547"/>
                    <a:pt x="255962" y="313363"/>
                    <a:pt x="191117" y="313363"/>
                  </a:cubicBezTo>
                  <a:cubicBezTo>
                    <a:pt x="126272" y="313363"/>
                    <a:pt x="76143" y="259928"/>
                    <a:pt x="76143" y="190300"/>
                  </a:cubicBezTo>
                  <a:cubicBezTo>
                    <a:pt x="76143" y="120672"/>
                    <a:pt x="124943" y="69237"/>
                    <a:pt x="190073" y="69237"/>
                  </a:cubicBezTo>
                  <a:cubicBezTo>
                    <a:pt x="255203" y="69237"/>
                    <a:pt x="305047" y="122958"/>
                    <a:pt x="305047" y="192871"/>
                  </a:cubicBezTo>
                  <a:moveTo>
                    <a:pt x="191117" y="7134"/>
                  </a:moveTo>
                  <a:cubicBezTo>
                    <a:pt x="90447" y="6175"/>
                    <a:pt x="8062" y="87272"/>
                    <a:pt x="7106" y="188269"/>
                  </a:cubicBezTo>
                  <a:cubicBezTo>
                    <a:pt x="7091" y="189803"/>
                    <a:pt x="7096" y="191337"/>
                    <a:pt x="7120" y="192871"/>
                  </a:cubicBezTo>
                  <a:cubicBezTo>
                    <a:pt x="5633" y="294599"/>
                    <a:pt x="86628" y="378274"/>
                    <a:pt x="188026" y="379766"/>
                  </a:cubicBezTo>
                  <a:cubicBezTo>
                    <a:pt x="289424" y="381257"/>
                    <a:pt x="372829" y="300000"/>
                    <a:pt x="374315" y="198272"/>
                  </a:cubicBezTo>
                  <a:cubicBezTo>
                    <a:pt x="374354" y="195615"/>
                    <a:pt x="374336" y="192956"/>
                    <a:pt x="374260" y="190300"/>
                  </a:cubicBezTo>
                  <a:cubicBezTo>
                    <a:pt x="375159" y="90038"/>
                    <a:pt x="294872" y="8030"/>
                    <a:pt x="194936" y="7128"/>
                  </a:cubicBezTo>
                  <a:cubicBezTo>
                    <a:pt x="193663" y="7116"/>
                    <a:pt x="192390" y="7118"/>
                    <a:pt x="191117" y="7134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8F46A0F-0A05-BA47-84D6-528E35E8AA39}"/>
                </a:ext>
              </a:extLst>
            </p:cNvPr>
            <p:cNvSpPr/>
            <p:nvPr/>
          </p:nvSpPr>
          <p:spPr>
            <a:xfrm>
              <a:off x="1658280" y="6159207"/>
              <a:ext cx="129993" cy="149594"/>
            </a:xfrm>
            <a:custGeom>
              <a:avLst/>
              <a:gdLst>
                <a:gd name="connsiteX0" fmla="*/ 180841 w 322801"/>
                <a:gd name="connsiteY0" fmla="*/ 7196 h 371475"/>
                <a:gd name="connsiteX1" fmla="*/ 75076 w 322801"/>
                <a:gd name="connsiteY1" fmla="*/ 54154 h 371475"/>
                <a:gd name="connsiteX2" fmla="*/ 75076 w 322801"/>
                <a:gd name="connsiteY2" fmla="*/ 23293 h 371475"/>
                <a:gd name="connsiteX3" fmla="*/ 66151 w 322801"/>
                <a:gd name="connsiteY3" fmla="*/ 14339 h 371475"/>
                <a:gd name="connsiteX4" fmla="*/ 16022 w 322801"/>
                <a:gd name="connsiteY4" fmla="*/ 14339 h 371475"/>
                <a:gd name="connsiteX5" fmla="*/ 7098 w 322801"/>
                <a:gd name="connsiteY5" fmla="*/ 23293 h 371475"/>
                <a:gd name="connsiteX6" fmla="*/ 7098 w 322801"/>
                <a:gd name="connsiteY6" fmla="*/ 359430 h 371475"/>
                <a:gd name="connsiteX7" fmla="*/ 16022 w 322801"/>
                <a:gd name="connsiteY7" fmla="*/ 368384 h 371475"/>
                <a:gd name="connsiteX8" fmla="*/ 65962 w 322801"/>
                <a:gd name="connsiteY8" fmla="*/ 368384 h 371475"/>
                <a:gd name="connsiteX9" fmla="*/ 74886 w 322801"/>
                <a:gd name="connsiteY9" fmla="*/ 359430 h 371475"/>
                <a:gd name="connsiteX10" fmla="*/ 74886 w 322801"/>
                <a:gd name="connsiteY10" fmla="*/ 167311 h 371475"/>
                <a:gd name="connsiteX11" fmla="*/ 166410 w 322801"/>
                <a:gd name="connsiteY11" fmla="*/ 71013 h 371475"/>
                <a:gd name="connsiteX12" fmla="*/ 250149 w 322801"/>
                <a:gd name="connsiteY12" fmla="*/ 163501 h 371475"/>
                <a:gd name="connsiteX13" fmla="*/ 250149 w 322801"/>
                <a:gd name="connsiteY13" fmla="*/ 359430 h 371475"/>
                <a:gd name="connsiteX14" fmla="*/ 259073 w 322801"/>
                <a:gd name="connsiteY14" fmla="*/ 368384 h 371475"/>
                <a:gd name="connsiteX15" fmla="*/ 308917 w 322801"/>
                <a:gd name="connsiteY15" fmla="*/ 368384 h 371475"/>
                <a:gd name="connsiteX16" fmla="*/ 317842 w 322801"/>
                <a:gd name="connsiteY16" fmla="*/ 359430 h 371475"/>
                <a:gd name="connsiteX17" fmla="*/ 317842 w 322801"/>
                <a:gd name="connsiteY17" fmla="*/ 150737 h 371475"/>
                <a:gd name="connsiteX18" fmla="*/ 180651 w 322801"/>
                <a:gd name="connsiteY18" fmla="*/ 719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801" h="371475">
                  <a:moveTo>
                    <a:pt x="180841" y="7196"/>
                  </a:moveTo>
                  <a:cubicBezTo>
                    <a:pt x="140290" y="5833"/>
                    <a:pt x="101339" y="23126"/>
                    <a:pt x="75076" y="54154"/>
                  </a:cubicBezTo>
                  <a:lnTo>
                    <a:pt x="75076" y="23293"/>
                  </a:lnTo>
                  <a:cubicBezTo>
                    <a:pt x="75076" y="18348"/>
                    <a:pt x="71080" y="14339"/>
                    <a:pt x="66151" y="14339"/>
                  </a:cubicBezTo>
                  <a:lnTo>
                    <a:pt x="16022" y="14339"/>
                  </a:lnTo>
                  <a:cubicBezTo>
                    <a:pt x="11214" y="14621"/>
                    <a:pt x="7378" y="18469"/>
                    <a:pt x="7098" y="23293"/>
                  </a:cubicBezTo>
                  <a:lnTo>
                    <a:pt x="7098" y="359430"/>
                  </a:lnTo>
                  <a:cubicBezTo>
                    <a:pt x="7378" y="364253"/>
                    <a:pt x="11214" y="368102"/>
                    <a:pt x="16022" y="368384"/>
                  </a:cubicBezTo>
                  <a:lnTo>
                    <a:pt x="65962" y="368384"/>
                  </a:lnTo>
                  <a:cubicBezTo>
                    <a:pt x="70890" y="368384"/>
                    <a:pt x="74886" y="364375"/>
                    <a:pt x="74886" y="359430"/>
                  </a:cubicBezTo>
                  <a:lnTo>
                    <a:pt x="74886" y="167311"/>
                  </a:lnTo>
                  <a:cubicBezTo>
                    <a:pt x="74886" y="110161"/>
                    <a:pt x="112863" y="71013"/>
                    <a:pt x="166410" y="71013"/>
                  </a:cubicBezTo>
                  <a:cubicBezTo>
                    <a:pt x="219957" y="71013"/>
                    <a:pt x="250149" y="104636"/>
                    <a:pt x="250149" y="163501"/>
                  </a:cubicBezTo>
                  <a:lnTo>
                    <a:pt x="250149" y="359430"/>
                  </a:lnTo>
                  <a:cubicBezTo>
                    <a:pt x="250429" y="364253"/>
                    <a:pt x="254265" y="368102"/>
                    <a:pt x="259073" y="368384"/>
                  </a:cubicBezTo>
                  <a:lnTo>
                    <a:pt x="308917" y="368384"/>
                  </a:lnTo>
                  <a:cubicBezTo>
                    <a:pt x="313846" y="368384"/>
                    <a:pt x="317842" y="364375"/>
                    <a:pt x="317842" y="359430"/>
                  </a:cubicBezTo>
                  <a:lnTo>
                    <a:pt x="317842" y="150737"/>
                  </a:lnTo>
                  <a:cubicBezTo>
                    <a:pt x="317842" y="63488"/>
                    <a:pt x="264010" y="7196"/>
                    <a:pt x="180651" y="7196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66CB604-9988-A64A-9CDD-DD5D9ADFFCCD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916346" y="6099243"/>
            <a:ext cx="0" cy="250372"/>
          </a:xfrm>
          <a:prstGeom prst="line">
            <a:avLst/>
          </a:prstGeom>
          <a:ln>
            <a:solidFill>
              <a:srgbClr val="33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alth Colorad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54" y="6068325"/>
            <a:ext cx="742214" cy="3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Beacon logo">
            <a:extLst>
              <a:ext uri="{FF2B5EF4-FFF2-40B4-BE49-F238E27FC236}">
                <a16:creationId xmlns:a16="http://schemas.microsoft.com/office/drawing/2014/main" id="{554B66EC-184F-DA4B-80EE-F5C20AD808E8}"/>
              </a:ext>
            </a:extLst>
          </p:cNvPr>
          <p:cNvGrpSpPr/>
          <p:nvPr userDrawn="1"/>
        </p:nvGrpSpPr>
        <p:grpSpPr>
          <a:xfrm>
            <a:off x="665859" y="6088060"/>
            <a:ext cx="1122414" cy="230145"/>
            <a:chOff x="665859" y="6088060"/>
            <a:chExt cx="1122414" cy="230145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8399CA5-10BD-AB4F-A051-99AA17FB7870}"/>
                </a:ext>
              </a:extLst>
            </p:cNvPr>
            <p:cNvSpPr/>
            <p:nvPr/>
          </p:nvSpPr>
          <p:spPr>
            <a:xfrm>
              <a:off x="665859" y="6088060"/>
              <a:ext cx="244693" cy="230145"/>
            </a:xfrm>
            <a:custGeom>
              <a:avLst/>
              <a:gdLst>
                <a:gd name="connsiteX0" fmla="*/ 370724 w 607627"/>
                <a:gd name="connsiteY0" fmla="*/ 251781 h 571500"/>
                <a:gd name="connsiteX1" fmla="*/ 333412 w 607627"/>
                <a:gd name="connsiteY1" fmla="*/ 248352 h 571500"/>
                <a:gd name="connsiteX2" fmla="*/ 333412 w 607627"/>
                <a:gd name="connsiteY2" fmla="*/ 202537 h 571500"/>
                <a:gd name="connsiteX3" fmla="*/ 370724 w 607627"/>
                <a:gd name="connsiteY3" fmla="*/ 207394 h 571500"/>
                <a:gd name="connsiteX4" fmla="*/ 276447 w 607627"/>
                <a:gd name="connsiteY4" fmla="*/ 248733 h 571500"/>
                <a:gd name="connsiteX5" fmla="*/ 239230 w 607627"/>
                <a:gd name="connsiteY5" fmla="*/ 252352 h 571500"/>
                <a:gd name="connsiteX6" fmla="*/ 239230 w 607627"/>
                <a:gd name="connsiteY6" fmla="*/ 207490 h 571500"/>
                <a:gd name="connsiteX7" fmla="*/ 276447 w 607627"/>
                <a:gd name="connsiteY7" fmla="*/ 202537 h 571500"/>
                <a:gd name="connsiteX8" fmla="*/ 285941 w 607627"/>
                <a:gd name="connsiteY8" fmla="*/ 201965 h 571500"/>
                <a:gd name="connsiteX9" fmla="*/ 304930 w 607627"/>
                <a:gd name="connsiteY9" fmla="*/ 201298 h 571500"/>
                <a:gd name="connsiteX10" fmla="*/ 323918 w 607627"/>
                <a:gd name="connsiteY10" fmla="*/ 201965 h 571500"/>
                <a:gd name="connsiteX11" fmla="*/ 323918 w 607627"/>
                <a:gd name="connsiteY11" fmla="*/ 248257 h 571500"/>
                <a:gd name="connsiteX12" fmla="*/ 306259 w 607627"/>
                <a:gd name="connsiteY12" fmla="*/ 248257 h 571500"/>
                <a:gd name="connsiteX13" fmla="*/ 286701 w 607627"/>
                <a:gd name="connsiteY13" fmla="*/ 248257 h 571500"/>
                <a:gd name="connsiteX14" fmla="*/ 425411 w 607627"/>
                <a:gd name="connsiteY14" fmla="*/ 218729 h 571500"/>
                <a:gd name="connsiteX15" fmla="*/ 425411 w 607627"/>
                <a:gd name="connsiteY15" fmla="*/ 218729 h 571500"/>
                <a:gd name="connsiteX16" fmla="*/ 304265 w 607627"/>
                <a:gd name="connsiteY16" fmla="*/ 123479 h 571500"/>
                <a:gd name="connsiteX17" fmla="*/ 184259 w 607627"/>
                <a:gd name="connsiteY17" fmla="*/ 218729 h 571500"/>
                <a:gd name="connsiteX18" fmla="*/ 186442 w 607627"/>
                <a:gd name="connsiteY18" fmla="*/ 218729 h 571500"/>
                <a:gd name="connsiteX19" fmla="*/ 184734 w 607627"/>
                <a:gd name="connsiteY19" fmla="*/ 219301 h 571500"/>
                <a:gd name="connsiteX20" fmla="*/ 227552 w 607627"/>
                <a:gd name="connsiteY20" fmla="*/ 223301 h 571500"/>
                <a:gd name="connsiteX21" fmla="*/ 227552 w 607627"/>
                <a:gd name="connsiteY21" fmla="*/ 254543 h 571500"/>
                <a:gd name="connsiteX22" fmla="*/ 199070 w 607627"/>
                <a:gd name="connsiteY22" fmla="*/ 261401 h 571500"/>
                <a:gd name="connsiteX23" fmla="*/ 205526 w 607627"/>
                <a:gd name="connsiteY23" fmla="*/ 272450 h 571500"/>
                <a:gd name="connsiteX24" fmla="*/ 220337 w 607627"/>
                <a:gd name="connsiteY24" fmla="*/ 272450 h 571500"/>
                <a:gd name="connsiteX25" fmla="*/ 199070 w 607627"/>
                <a:gd name="connsiteY25" fmla="*/ 383226 h 571500"/>
                <a:gd name="connsiteX26" fmla="*/ 384206 w 607627"/>
                <a:gd name="connsiteY26" fmla="*/ 271593 h 571500"/>
                <a:gd name="connsiteX27" fmla="*/ 403194 w 607627"/>
                <a:gd name="connsiteY27" fmla="*/ 271593 h 571500"/>
                <a:gd name="connsiteX28" fmla="*/ 409461 w 607627"/>
                <a:gd name="connsiteY28" fmla="*/ 260830 h 571500"/>
                <a:gd name="connsiteX29" fmla="*/ 410600 w 607627"/>
                <a:gd name="connsiteY29" fmla="*/ 260830 h 571500"/>
                <a:gd name="connsiteX30" fmla="*/ 381643 w 607627"/>
                <a:gd name="connsiteY30" fmla="*/ 253781 h 571500"/>
                <a:gd name="connsiteX31" fmla="*/ 381643 w 607627"/>
                <a:gd name="connsiteY31" fmla="*/ 222539 h 571500"/>
                <a:gd name="connsiteX32" fmla="*/ 425791 w 607627"/>
                <a:gd name="connsiteY32" fmla="*/ 218443 h 571500"/>
                <a:gd name="connsiteX33" fmla="*/ 604661 w 607627"/>
                <a:gd name="connsiteY33" fmla="*/ 307121 h 571500"/>
                <a:gd name="connsiteX34" fmla="*/ 306127 w 607627"/>
                <a:gd name="connsiteY34" fmla="*/ 7121 h 571500"/>
                <a:gd name="connsiteX35" fmla="*/ 7098 w 607627"/>
                <a:gd name="connsiteY35" fmla="*/ 306624 h 571500"/>
                <a:gd name="connsiteX36" fmla="*/ 100900 w 607627"/>
                <a:gd name="connsiteY36" fmla="*/ 524958 h 571500"/>
                <a:gd name="connsiteX37" fmla="*/ 215590 w 607627"/>
                <a:gd name="connsiteY37" fmla="*/ 536769 h 571500"/>
                <a:gd name="connsiteX38" fmla="*/ 413828 w 607627"/>
                <a:gd name="connsiteY38" fmla="*/ 417802 h 571500"/>
                <a:gd name="connsiteX39" fmla="*/ 399682 w 607627"/>
                <a:gd name="connsiteY39" fmla="*/ 341602 h 571500"/>
                <a:gd name="connsiteX40" fmla="*/ 192329 w 607627"/>
                <a:gd name="connsiteY40" fmla="*/ 466855 h 571500"/>
                <a:gd name="connsiteX41" fmla="*/ 121882 w 607627"/>
                <a:gd name="connsiteY41" fmla="*/ 450282 h 571500"/>
                <a:gd name="connsiteX42" fmla="*/ 162674 w 607627"/>
                <a:gd name="connsiteY42" fmla="*/ 122262 h 571500"/>
                <a:gd name="connsiteX43" fmla="*/ 489633 w 607627"/>
                <a:gd name="connsiteY43" fmla="*/ 163186 h 571500"/>
                <a:gd name="connsiteX44" fmla="*/ 448841 w 607627"/>
                <a:gd name="connsiteY44" fmla="*/ 491206 h 571500"/>
                <a:gd name="connsiteX45" fmla="*/ 429683 w 607627"/>
                <a:gd name="connsiteY45" fmla="*/ 504670 h 571500"/>
                <a:gd name="connsiteX46" fmla="*/ 442595 w 607627"/>
                <a:gd name="connsiteY46" fmla="*/ 573440 h 571500"/>
                <a:gd name="connsiteX47" fmla="*/ 603996 w 607627"/>
                <a:gd name="connsiteY47" fmla="*/ 30674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27" h="571500">
                  <a:moveTo>
                    <a:pt x="370724" y="251781"/>
                  </a:moveTo>
                  <a:cubicBezTo>
                    <a:pt x="360376" y="250352"/>
                    <a:pt x="347938" y="249019"/>
                    <a:pt x="333412" y="248352"/>
                  </a:cubicBezTo>
                  <a:lnTo>
                    <a:pt x="333412" y="202537"/>
                  </a:lnTo>
                  <a:cubicBezTo>
                    <a:pt x="346040" y="203680"/>
                    <a:pt x="358762" y="205489"/>
                    <a:pt x="370724" y="207394"/>
                  </a:cubicBezTo>
                  <a:close/>
                  <a:moveTo>
                    <a:pt x="276447" y="248733"/>
                  </a:moveTo>
                  <a:cubicBezTo>
                    <a:pt x="261826" y="249495"/>
                    <a:pt x="249484" y="250828"/>
                    <a:pt x="239230" y="252352"/>
                  </a:cubicBezTo>
                  <a:lnTo>
                    <a:pt x="239230" y="207490"/>
                  </a:lnTo>
                  <a:cubicBezTo>
                    <a:pt x="251098" y="205489"/>
                    <a:pt x="263820" y="203680"/>
                    <a:pt x="276447" y="202537"/>
                  </a:cubicBezTo>
                  <a:close/>
                  <a:moveTo>
                    <a:pt x="285941" y="201965"/>
                  </a:moveTo>
                  <a:cubicBezTo>
                    <a:pt x="292303" y="201965"/>
                    <a:pt x="298569" y="201298"/>
                    <a:pt x="304930" y="201298"/>
                  </a:cubicBezTo>
                  <a:cubicBezTo>
                    <a:pt x="311291" y="201298"/>
                    <a:pt x="317177" y="201298"/>
                    <a:pt x="323918" y="201965"/>
                  </a:cubicBezTo>
                  <a:lnTo>
                    <a:pt x="323918" y="248257"/>
                  </a:lnTo>
                  <a:cubicBezTo>
                    <a:pt x="318317" y="248257"/>
                    <a:pt x="312525" y="248257"/>
                    <a:pt x="306259" y="248257"/>
                  </a:cubicBezTo>
                  <a:cubicBezTo>
                    <a:pt x="299993" y="248257"/>
                    <a:pt x="292872" y="248257"/>
                    <a:pt x="286701" y="248257"/>
                  </a:cubicBezTo>
                  <a:close/>
                  <a:moveTo>
                    <a:pt x="425411" y="218729"/>
                  </a:moveTo>
                  <a:lnTo>
                    <a:pt x="425411" y="218729"/>
                  </a:lnTo>
                  <a:lnTo>
                    <a:pt x="304265" y="123479"/>
                  </a:lnTo>
                  <a:lnTo>
                    <a:pt x="184259" y="218729"/>
                  </a:lnTo>
                  <a:lnTo>
                    <a:pt x="186442" y="218729"/>
                  </a:lnTo>
                  <a:lnTo>
                    <a:pt x="184734" y="219301"/>
                  </a:lnTo>
                  <a:cubicBezTo>
                    <a:pt x="184734" y="219301"/>
                    <a:pt x="199924" y="221491"/>
                    <a:pt x="227552" y="223301"/>
                  </a:cubicBezTo>
                  <a:lnTo>
                    <a:pt x="227552" y="254543"/>
                  </a:lnTo>
                  <a:cubicBezTo>
                    <a:pt x="217883" y="256023"/>
                    <a:pt x="208355" y="258317"/>
                    <a:pt x="199070" y="261401"/>
                  </a:cubicBezTo>
                  <a:lnTo>
                    <a:pt x="205526" y="272450"/>
                  </a:lnTo>
                  <a:lnTo>
                    <a:pt x="220337" y="272450"/>
                  </a:lnTo>
                  <a:lnTo>
                    <a:pt x="199070" y="383226"/>
                  </a:lnTo>
                  <a:lnTo>
                    <a:pt x="384206" y="271593"/>
                  </a:lnTo>
                  <a:lnTo>
                    <a:pt x="403194" y="271593"/>
                  </a:lnTo>
                  <a:lnTo>
                    <a:pt x="409461" y="260830"/>
                  </a:lnTo>
                  <a:lnTo>
                    <a:pt x="410600" y="260830"/>
                  </a:lnTo>
                  <a:cubicBezTo>
                    <a:pt x="401163" y="257665"/>
                    <a:pt x="391476" y="255307"/>
                    <a:pt x="381643" y="253781"/>
                  </a:cubicBezTo>
                  <a:lnTo>
                    <a:pt x="381643" y="222539"/>
                  </a:lnTo>
                  <a:cubicBezTo>
                    <a:pt x="410125" y="220634"/>
                    <a:pt x="425791" y="218443"/>
                    <a:pt x="425791" y="218443"/>
                  </a:cubicBezTo>
                  <a:moveTo>
                    <a:pt x="604661" y="307121"/>
                  </a:moveTo>
                  <a:cubicBezTo>
                    <a:pt x="604798" y="141573"/>
                    <a:pt x="471140" y="7258"/>
                    <a:pt x="306127" y="7121"/>
                  </a:cubicBezTo>
                  <a:cubicBezTo>
                    <a:pt x="141115" y="6983"/>
                    <a:pt x="7235" y="141075"/>
                    <a:pt x="7098" y="306624"/>
                  </a:cubicBezTo>
                  <a:cubicBezTo>
                    <a:pt x="7029" y="389262"/>
                    <a:pt x="40970" y="468264"/>
                    <a:pt x="100900" y="524958"/>
                  </a:cubicBezTo>
                  <a:cubicBezTo>
                    <a:pt x="133433" y="551314"/>
                    <a:pt x="178398" y="555945"/>
                    <a:pt x="215590" y="536769"/>
                  </a:cubicBezTo>
                  <a:lnTo>
                    <a:pt x="413828" y="417802"/>
                  </a:lnTo>
                  <a:lnTo>
                    <a:pt x="399682" y="341602"/>
                  </a:lnTo>
                  <a:lnTo>
                    <a:pt x="192329" y="466855"/>
                  </a:lnTo>
                  <a:cubicBezTo>
                    <a:pt x="168024" y="477333"/>
                    <a:pt x="145333" y="477333"/>
                    <a:pt x="121882" y="450282"/>
                  </a:cubicBezTo>
                  <a:cubicBezTo>
                    <a:pt x="42859" y="348401"/>
                    <a:pt x="61123" y="201541"/>
                    <a:pt x="162674" y="122262"/>
                  </a:cubicBezTo>
                  <a:cubicBezTo>
                    <a:pt x="264226" y="42982"/>
                    <a:pt x="410610" y="61305"/>
                    <a:pt x="489633" y="163186"/>
                  </a:cubicBezTo>
                  <a:cubicBezTo>
                    <a:pt x="568655" y="265067"/>
                    <a:pt x="550392" y="411927"/>
                    <a:pt x="448841" y="491206"/>
                  </a:cubicBezTo>
                  <a:cubicBezTo>
                    <a:pt x="442684" y="496013"/>
                    <a:pt x="436290" y="500507"/>
                    <a:pt x="429683" y="504670"/>
                  </a:cubicBezTo>
                  <a:lnTo>
                    <a:pt x="442595" y="573440"/>
                  </a:lnTo>
                  <a:cubicBezTo>
                    <a:pt x="541923" y="521867"/>
                    <a:pt x="604210" y="418945"/>
                    <a:pt x="603996" y="306740"/>
                  </a:cubicBezTo>
                </a:path>
              </a:pathLst>
            </a:custGeom>
            <a:solidFill>
              <a:srgbClr val="3CB4E5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841749D-8D98-CA4B-9BFB-F805D2E6FB4D}"/>
                </a:ext>
              </a:extLst>
            </p:cNvPr>
            <p:cNvSpPr/>
            <p:nvPr/>
          </p:nvSpPr>
          <p:spPr>
            <a:xfrm>
              <a:off x="940106" y="6093299"/>
              <a:ext cx="149110" cy="218638"/>
            </a:xfrm>
            <a:custGeom>
              <a:avLst/>
              <a:gdLst>
                <a:gd name="connsiteX0" fmla="*/ 294201 w 370272"/>
                <a:gd name="connsiteY0" fmla="*/ 355930 h 542925"/>
                <a:gd name="connsiteX1" fmla="*/ 185208 w 370272"/>
                <a:gd name="connsiteY1" fmla="*/ 476326 h 542925"/>
                <a:gd name="connsiteX2" fmla="*/ 72892 w 370272"/>
                <a:gd name="connsiteY2" fmla="*/ 354025 h 542925"/>
                <a:gd name="connsiteX3" fmla="*/ 185398 w 370272"/>
                <a:gd name="connsiteY3" fmla="*/ 233629 h 542925"/>
                <a:gd name="connsiteX4" fmla="*/ 294391 w 370272"/>
                <a:gd name="connsiteY4" fmla="*/ 355930 h 542925"/>
                <a:gd name="connsiteX5" fmla="*/ 194228 w 370272"/>
                <a:gd name="connsiteY5" fmla="*/ 170764 h 542925"/>
                <a:gd name="connsiteX6" fmla="*/ 74791 w 370272"/>
                <a:gd name="connsiteY6" fmla="*/ 227914 h 542925"/>
                <a:gd name="connsiteX7" fmla="*/ 74791 w 370272"/>
                <a:gd name="connsiteY7" fmla="*/ 16078 h 542925"/>
                <a:gd name="connsiteX8" fmla="*/ 65870 w 370272"/>
                <a:gd name="connsiteY8" fmla="*/ 7121 h 542925"/>
                <a:gd name="connsiteX9" fmla="*/ 61024 w 370272"/>
                <a:gd name="connsiteY9" fmla="*/ 8553 h 542925"/>
                <a:gd name="connsiteX10" fmla="*/ 11180 w 370272"/>
                <a:gd name="connsiteY10" fmla="*/ 40843 h 542925"/>
                <a:gd name="connsiteX11" fmla="*/ 7098 w 370272"/>
                <a:gd name="connsiteY11" fmla="*/ 48368 h 542925"/>
                <a:gd name="connsiteX12" fmla="*/ 7098 w 370272"/>
                <a:gd name="connsiteY12" fmla="*/ 523094 h 542925"/>
                <a:gd name="connsiteX13" fmla="*/ 16022 w 370272"/>
                <a:gd name="connsiteY13" fmla="*/ 532047 h 542925"/>
                <a:gd name="connsiteX14" fmla="*/ 65867 w 370272"/>
                <a:gd name="connsiteY14" fmla="*/ 532047 h 542925"/>
                <a:gd name="connsiteX15" fmla="*/ 74791 w 370272"/>
                <a:gd name="connsiteY15" fmla="*/ 523094 h 542925"/>
                <a:gd name="connsiteX16" fmla="*/ 74791 w 370272"/>
                <a:gd name="connsiteY16" fmla="*/ 484994 h 542925"/>
                <a:gd name="connsiteX17" fmla="*/ 194228 w 370272"/>
                <a:gd name="connsiteY17" fmla="*/ 539477 h 542925"/>
                <a:gd name="connsiteX18" fmla="*/ 363224 w 370272"/>
                <a:gd name="connsiteY18" fmla="*/ 354311 h 542925"/>
                <a:gd name="connsiteX19" fmla="*/ 194228 w 370272"/>
                <a:gd name="connsiteY19" fmla="*/ 171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272" h="542925">
                  <a:moveTo>
                    <a:pt x="294201" y="355930"/>
                  </a:moveTo>
                  <a:cubicBezTo>
                    <a:pt x="294201" y="426891"/>
                    <a:pt x="249294" y="476326"/>
                    <a:pt x="185208" y="476326"/>
                  </a:cubicBezTo>
                  <a:cubicBezTo>
                    <a:pt x="130047" y="476326"/>
                    <a:pt x="72892" y="431082"/>
                    <a:pt x="72892" y="354025"/>
                  </a:cubicBezTo>
                  <a:cubicBezTo>
                    <a:pt x="70867" y="289627"/>
                    <a:pt x="121212" y="235751"/>
                    <a:pt x="185398" y="233629"/>
                  </a:cubicBezTo>
                  <a:cubicBezTo>
                    <a:pt x="248534" y="233629"/>
                    <a:pt x="294391" y="284492"/>
                    <a:pt x="294391" y="355930"/>
                  </a:cubicBezTo>
                  <a:moveTo>
                    <a:pt x="194228" y="170764"/>
                  </a:moveTo>
                  <a:cubicBezTo>
                    <a:pt x="147752" y="170274"/>
                    <a:pt x="103662" y="191371"/>
                    <a:pt x="74791" y="227914"/>
                  </a:cubicBezTo>
                  <a:lnTo>
                    <a:pt x="74791" y="16078"/>
                  </a:lnTo>
                  <a:cubicBezTo>
                    <a:pt x="74793" y="11133"/>
                    <a:pt x="70799" y="7123"/>
                    <a:pt x="65870" y="7121"/>
                  </a:cubicBezTo>
                  <a:cubicBezTo>
                    <a:pt x="64151" y="7120"/>
                    <a:pt x="62468" y="7617"/>
                    <a:pt x="61024" y="8553"/>
                  </a:cubicBezTo>
                  <a:lnTo>
                    <a:pt x="11180" y="40843"/>
                  </a:lnTo>
                  <a:cubicBezTo>
                    <a:pt x="8634" y="42493"/>
                    <a:pt x="7096" y="45326"/>
                    <a:pt x="7098" y="48368"/>
                  </a:cubicBezTo>
                  <a:lnTo>
                    <a:pt x="7098" y="523094"/>
                  </a:lnTo>
                  <a:cubicBezTo>
                    <a:pt x="7378" y="527917"/>
                    <a:pt x="11214" y="531765"/>
                    <a:pt x="16022" y="532047"/>
                  </a:cubicBezTo>
                  <a:lnTo>
                    <a:pt x="65867" y="532047"/>
                  </a:lnTo>
                  <a:cubicBezTo>
                    <a:pt x="70674" y="531765"/>
                    <a:pt x="74510" y="527917"/>
                    <a:pt x="74791" y="523094"/>
                  </a:cubicBezTo>
                  <a:lnTo>
                    <a:pt x="74791" y="484994"/>
                  </a:lnTo>
                  <a:cubicBezTo>
                    <a:pt x="104556" y="520058"/>
                    <a:pt x="148324" y="540023"/>
                    <a:pt x="194228" y="539477"/>
                  </a:cubicBezTo>
                  <a:cubicBezTo>
                    <a:pt x="276162" y="539477"/>
                    <a:pt x="363224" y="474992"/>
                    <a:pt x="363224" y="354311"/>
                  </a:cubicBezTo>
                  <a:cubicBezTo>
                    <a:pt x="363224" y="235343"/>
                    <a:pt x="276162" y="171050"/>
                    <a:pt x="194228" y="171050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02B18F2-E83A-D742-A5B8-824C29F5B102}"/>
                </a:ext>
              </a:extLst>
            </p:cNvPr>
            <p:cNvSpPr/>
            <p:nvPr/>
          </p:nvSpPr>
          <p:spPr>
            <a:xfrm>
              <a:off x="1092695" y="6159237"/>
              <a:ext cx="137640" cy="153430"/>
            </a:xfrm>
            <a:custGeom>
              <a:avLst/>
              <a:gdLst>
                <a:gd name="connsiteX0" fmla="*/ 77070 w 341790"/>
                <a:gd name="connsiteY0" fmla="*/ 162473 h 381000"/>
                <a:gd name="connsiteX1" fmla="*/ 175619 w 341790"/>
                <a:gd name="connsiteY1" fmla="*/ 67223 h 381000"/>
                <a:gd name="connsiteX2" fmla="*/ 272460 w 341790"/>
                <a:gd name="connsiteY2" fmla="*/ 162473 h 381000"/>
                <a:gd name="connsiteX3" fmla="*/ 176759 w 341790"/>
                <a:gd name="connsiteY3" fmla="*/ 7121 h 381000"/>
                <a:gd name="connsiteX4" fmla="*/ 7098 w 341790"/>
                <a:gd name="connsiteY4" fmla="*/ 191620 h 381000"/>
                <a:gd name="connsiteX5" fmla="*/ 183214 w 341790"/>
                <a:gd name="connsiteY5" fmla="*/ 376119 h 381000"/>
                <a:gd name="connsiteX6" fmla="*/ 327906 w 341790"/>
                <a:gd name="connsiteY6" fmla="*/ 310016 h 381000"/>
                <a:gd name="connsiteX7" fmla="*/ 327241 w 341790"/>
                <a:gd name="connsiteY7" fmla="*/ 297347 h 381000"/>
                <a:gd name="connsiteX8" fmla="*/ 296100 w 341790"/>
                <a:gd name="connsiteY8" fmla="*/ 269439 h 381000"/>
                <a:gd name="connsiteX9" fmla="*/ 283663 w 341790"/>
                <a:gd name="connsiteY9" fmla="*/ 269915 h 381000"/>
                <a:gd name="connsiteX10" fmla="*/ 184544 w 341790"/>
                <a:gd name="connsiteY10" fmla="*/ 314683 h 381000"/>
                <a:gd name="connsiteX11" fmla="*/ 76785 w 341790"/>
                <a:gd name="connsiteY11" fmla="*/ 220671 h 381000"/>
                <a:gd name="connsiteX12" fmla="*/ 332463 w 341790"/>
                <a:gd name="connsiteY12" fmla="*/ 220671 h 381000"/>
                <a:gd name="connsiteX13" fmla="*/ 341387 w 341790"/>
                <a:gd name="connsiteY13" fmla="*/ 212480 h 381000"/>
                <a:gd name="connsiteX14" fmla="*/ 341957 w 341790"/>
                <a:gd name="connsiteY14" fmla="*/ 194192 h 381000"/>
                <a:gd name="connsiteX15" fmla="*/ 176948 w 341790"/>
                <a:gd name="connsiteY15" fmla="*/ 712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790" h="381000">
                  <a:moveTo>
                    <a:pt x="77070" y="162473"/>
                  </a:moveTo>
                  <a:cubicBezTo>
                    <a:pt x="86564" y="105895"/>
                    <a:pt x="126344" y="67223"/>
                    <a:pt x="175619" y="67223"/>
                  </a:cubicBezTo>
                  <a:cubicBezTo>
                    <a:pt x="236382" y="67223"/>
                    <a:pt x="265054" y="114848"/>
                    <a:pt x="272460" y="162473"/>
                  </a:cubicBezTo>
                  <a:close/>
                  <a:moveTo>
                    <a:pt x="176759" y="7121"/>
                  </a:moveTo>
                  <a:cubicBezTo>
                    <a:pt x="80013" y="7121"/>
                    <a:pt x="7098" y="86464"/>
                    <a:pt x="7098" y="191620"/>
                  </a:cubicBezTo>
                  <a:cubicBezTo>
                    <a:pt x="7098" y="296776"/>
                    <a:pt x="83051" y="376119"/>
                    <a:pt x="183214" y="376119"/>
                  </a:cubicBezTo>
                  <a:cubicBezTo>
                    <a:pt x="242458" y="376119"/>
                    <a:pt x="287081" y="355736"/>
                    <a:pt x="327906" y="310016"/>
                  </a:cubicBezTo>
                  <a:cubicBezTo>
                    <a:pt x="330927" y="306238"/>
                    <a:pt x="330641" y="300786"/>
                    <a:pt x="327241" y="297347"/>
                  </a:cubicBezTo>
                  <a:lnTo>
                    <a:pt x="296100" y="269439"/>
                  </a:lnTo>
                  <a:cubicBezTo>
                    <a:pt x="292510" y="266193"/>
                    <a:pt x="286996" y="266404"/>
                    <a:pt x="283663" y="269915"/>
                  </a:cubicBezTo>
                  <a:cubicBezTo>
                    <a:pt x="258847" y="298807"/>
                    <a:pt x="222556" y="315198"/>
                    <a:pt x="184544" y="314683"/>
                  </a:cubicBezTo>
                  <a:cubicBezTo>
                    <a:pt x="128718" y="314683"/>
                    <a:pt x="86469" y="277345"/>
                    <a:pt x="76785" y="220671"/>
                  </a:cubicBezTo>
                  <a:lnTo>
                    <a:pt x="332463" y="220671"/>
                  </a:lnTo>
                  <a:cubicBezTo>
                    <a:pt x="337110" y="220688"/>
                    <a:pt x="340992" y="217125"/>
                    <a:pt x="341387" y="212480"/>
                  </a:cubicBezTo>
                  <a:cubicBezTo>
                    <a:pt x="341957" y="204383"/>
                    <a:pt x="341957" y="198859"/>
                    <a:pt x="341957" y="194192"/>
                  </a:cubicBezTo>
                  <a:cubicBezTo>
                    <a:pt x="341957" y="83987"/>
                    <a:pt x="274074" y="7121"/>
                    <a:pt x="176948" y="7121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857F597-F99F-7842-A7ED-92A68B83133D}"/>
                </a:ext>
              </a:extLst>
            </p:cNvPr>
            <p:cNvSpPr/>
            <p:nvPr/>
          </p:nvSpPr>
          <p:spPr>
            <a:xfrm>
              <a:off x="1233050" y="6160004"/>
              <a:ext cx="129993" cy="149594"/>
            </a:xfrm>
            <a:custGeom>
              <a:avLst/>
              <a:gdLst>
                <a:gd name="connsiteX0" fmla="*/ 252902 w 322801"/>
                <a:gd name="connsiteY0" fmla="*/ 209527 h 371475"/>
                <a:gd name="connsiteX1" fmla="*/ 252902 w 322801"/>
                <a:gd name="connsiteY1" fmla="*/ 233911 h 371475"/>
                <a:gd name="connsiteX2" fmla="*/ 150365 w 322801"/>
                <a:gd name="connsiteY2" fmla="*/ 315350 h 371475"/>
                <a:gd name="connsiteX3" fmla="*/ 75076 w 322801"/>
                <a:gd name="connsiteY3" fmla="*/ 256104 h 371475"/>
                <a:gd name="connsiteX4" fmla="*/ 164036 w 322801"/>
                <a:gd name="connsiteY4" fmla="*/ 197335 h 371475"/>
                <a:gd name="connsiteX5" fmla="*/ 252902 w 322801"/>
                <a:gd name="connsiteY5" fmla="*/ 209527 h 371475"/>
                <a:gd name="connsiteX6" fmla="*/ 167454 w 322801"/>
                <a:gd name="connsiteY6" fmla="*/ 7121 h 371475"/>
                <a:gd name="connsiteX7" fmla="*/ 41941 w 322801"/>
                <a:gd name="connsiteY7" fmla="*/ 36553 h 371475"/>
                <a:gd name="connsiteX8" fmla="*/ 37194 w 322801"/>
                <a:gd name="connsiteY8" fmla="*/ 47792 h 371475"/>
                <a:gd name="connsiteX9" fmla="*/ 52100 w 322801"/>
                <a:gd name="connsiteY9" fmla="*/ 88750 h 371475"/>
                <a:gd name="connsiteX10" fmla="*/ 57132 w 322801"/>
                <a:gd name="connsiteY10" fmla="*/ 93893 h 371475"/>
                <a:gd name="connsiteX11" fmla="*/ 64253 w 322801"/>
                <a:gd name="connsiteY11" fmla="*/ 93893 h 371475"/>
                <a:gd name="connsiteX12" fmla="*/ 162233 w 322801"/>
                <a:gd name="connsiteY12" fmla="*/ 70652 h 371475"/>
                <a:gd name="connsiteX13" fmla="*/ 252522 w 322801"/>
                <a:gd name="connsiteY13" fmla="*/ 151424 h 371475"/>
                <a:gd name="connsiteX14" fmla="*/ 159004 w 322801"/>
                <a:gd name="connsiteY14" fmla="*/ 139899 h 371475"/>
                <a:gd name="connsiteX15" fmla="*/ 7098 w 322801"/>
                <a:gd name="connsiteY15" fmla="*/ 260009 h 371475"/>
                <a:gd name="connsiteX16" fmla="*/ 141060 w 322801"/>
                <a:gd name="connsiteY16" fmla="*/ 373643 h 371475"/>
                <a:gd name="connsiteX17" fmla="*/ 252712 w 322801"/>
                <a:gd name="connsiteY17" fmla="*/ 330590 h 371475"/>
                <a:gd name="connsiteX18" fmla="*/ 252712 w 322801"/>
                <a:gd name="connsiteY18" fmla="*/ 357545 h 371475"/>
                <a:gd name="connsiteX19" fmla="*/ 261637 w 322801"/>
                <a:gd name="connsiteY19" fmla="*/ 366499 h 371475"/>
                <a:gd name="connsiteX20" fmla="*/ 310816 w 322801"/>
                <a:gd name="connsiteY20" fmla="*/ 366499 h 371475"/>
                <a:gd name="connsiteX21" fmla="*/ 319741 w 322801"/>
                <a:gd name="connsiteY21" fmla="*/ 357545 h 371475"/>
                <a:gd name="connsiteX22" fmla="*/ 319741 w 322801"/>
                <a:gd name="connsiteY22" fmla="*/ 151996 h 371475"/>
                <a:gd name="connsiteX23" fmla="*/ 281764 w 322801"/>
                <a:gd name="connsiteY23" fmla="*/ 47221 h 371475"/>
                <a:gd name="connsiteX24" fmla="*/ 167264 w 322801"/>
                <a:gd name="connsiteY24" fmla="*/ 750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801" h="371475">
                  <a:moveTo>
                    <a:pt x="252902" y="209527"/>
                  </a:moveTo>
                  <a:lnTo>
                    <a:pt x="252902" y="233911"/>
                  </a:lnTo>
                  <a:cubicBezTo>
                    <a:pt x="252902" y="280298"/>
                    <a:pt x="208849" y="315350"/>
                    <a:pt x="150365" y="315350"/>
                  </a:cubicBezTo>
                  <a:cubicBezTo>
                    <a:pt x="114097" y="315350"/>
                    <a:pt x="75076" y="297157"/>
                    <a:pt x="75076" y="256104"/>
                  </a:cubicBezTo>
                  <a:cubicBezTo>
                    <a:pt x="75076" y="219814"/>
                    <a:pt x="109160" y="197335"/>
                    <a:pt x="164036" y="197335"/>
                  </a:cubicBezTo>
                  <a:cubicBezTo>
                    <a:pt x="194078" y="197245"/>
                    <a:pt x="223987" y="201349"/>
                    <a:pt x="252902" y="209527"/>
                  </a:cubicBezTo>
                  <a:moveTo>
                    <a:pt x="167454" y="7121"/>
                  </a:moveTo>
                  <a:cubicBezTo>
                    <a:pt x="123928" y="7211"/>
                    <a:pt x="80998" y="17278"/>
                    <a:pt x="41941" y="36553"/>
                  </a:cubicBezTo>
                  <a:cubicBezTo>
                    <a:pt x="37664" y="38469"/>
                    <a:pt x="35591" y="43377"/>
                    <a:pt x="37194" y="47792"/>
                  </a:cubicBezTo>
                  <a:lnTo>
                    <a:pt x="52100" y="88750"/>
                  </a:lnTo>
                  <a:cubicBezTo>
                    <a:pt x="52954" y="91116"/>
                    <a:pt x="54790" y="92993"/>
                    <a:pt x="57132" y="93893"/>
                  </a:cubicBezTo>
                  <a:cubicBezTo>
                    <a:pt x="59400" y="94896"/>
                    <a:pt x="61984" y="94896"/>
                    <a:pt x="64253" y="93893"/>
                  </a:cubicBezTo>
                  <a:cubicBezTo>
                    <a:pt x="94720" y="78755"/>
                    <a:pt x="128234" y="70805"/>
                    <a:pt x="162233" y="70652"/>
                  </a:cubicBezTo>
                  <a:cubicBezTo>
                    <a:pt x="203152" y="70652"/>
                    <a:pt x="251857" y="84749"/>
                    <a:pt x="252522" y="151424"/>
                  </a:cubicBezTo>
                  <a:cubicBezTo>
                    <a:pt x="221990" y="143475"/>
                    <a:pt x="190546" y="139600"/>
                    <a:pt x="159004" y="139899"/>
                  </a:cubicBezTo>
                  <a:cubicBezTo>
                    <a:pt x="65202" y="139899"/>
                    <a:pt x="7098" y="185429"/>
                    <a:pt x="7098" y="260009"/>
                  </a:cubicBezTo>
                  <a:cubicBezTo>
                    <a:pt x="7098" y="334590"/>
                    <a:pt x="74506" y="373643"/>
                    <a:pt x="141060" y="373643"/>
                  </a:cubicBezTo>
                  <a:cubicBezTo>
                    <a:pt x="182489" y="374673"/>
                    <a:pt x="222636" y="359192"/>
                    <a:pt x="252712" y="330590"/>
                  </a:cubicBezTo>
                  <a:lnTo>
                    <a:pt x="252712" y="357545"/>
                  </a:lnTo>
                  <a:cubicBezTo>
                    <a:pt x="252712" y="362490"/>
                    <a:pt x="256708" y="366499"/>
                    <a:pt x="261637" y="366499"/>
                  </a:cubicBezTo>
                  <a:lnTo>
                    <a:pt x="310816" y="366499"/>
                  </a:lnTo>
                  <a:cubicBezTo>
                    <a:pt x="315745" y="366499"/>
                    <a:pt x="319741" y="362490"/>
                    <a:pt x="319741" y="357545"/>
                  </a:cubicBezTo>
                  <a:lnTo>
                    <a:pt x="319741" y="151996"/>
                  </a:lnTo>
                  <a:cubicBezTo>
                    <a:pt x="319741" y="106657"/>
                    <a:pt x="307398" y="72272"/>
                    <a:pt x="281764" y="47221"/>
                  </a:cubicBezTo>
                  <a:cubicBezTo>
                    <a:pt x="256130" y="22170"/>
                    <a:pt x="216349" y="7502"/>
                    <a:pt x="167264" y="7502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C9E5814-07FB-1847-AF5C-B73224DB72BB}"/>
                </a:ext>
              </a:extLst>
            </p:cNvPr>
            <p:cNvSpPr/>
            <p:nvPr/>
          </p:nvSpPr>
          <p:spPr>
            <a:xfrm>
              <a:off x="1367784" y="6159256"/>
              <a:ext cx="137640" cy="153430"/>
            </a:xfrm>
            <a:custGeom>
              <a:avLst/>
              <a:gdLst>
                <a:gd name="connsiteX0" fmla="*/ 302271 w 341790"/>
                <a:gd name="connsiteY0" fmla="*/ 265582 h 381000"/>
                <a:gd name="connsiteX1" fmla="*/ 295815 w 341790"/>
                <a:gd name="connsiteY1" fmla="*/ 263200 h 381000"/>
                <a:gd name="connsiteX2" fmla="*/ 289644 w 341790"/>
                <a:gd name="connsiteY2" fmla="*/ 266058 h 381000"/>
                <a:gd name="connsiteX3" fmla="*/ 193753 w 341790"/>
                <a:gd name="connsiteY3" fmla="*/ 313683 h 381000"/>
                <a:gd name="connsiteX4" fmla="*/ 79823 w 341790"/>
                <a:gd name="connsiteY4" fmla="*/ 190620 h 381000"/>
                <a:gd name="connsiteX5" fmla="*/ 190715 w 341790"/>
                <a:gd name="connsiteY5" fmla="*/ 69557 h 381000"/>
                <a:gd name="connsiteX6" fmla="*/ 285657 w 341790"/>
                <a:gd name="connsiteY6" fmla="*/ 117182 h 381000"/>
                <a:gd name="connsiteX7" fmla="*/ 292113 w 341790"/>
                <a:gd name="connsiteY7" fmla="*/ 119944 h 381000"/>
                <a:gd name="connsiteX8" fmla="*/ 292113 w 341790"/>
                <a:gd name="connsiteY8" fmla="*/ 119944 h 381000"/>
                <a:gd name="connsiteX9" fmla="*/ 298569 w 341790"/>
                <a:gd name="connsiteY9" fmla="*/ 117182 h 381000"/>
                <a:gd name="connsiteX10" fmla="*/ 331608 w 341790"/>
                <a:gd name="connsiteY10" fmla="*/ 82035 h 381000"/>
                <a:gd name="connsiteX11" fmla="*/ 331608 w 341790"/>
                <a:gd name="connsiteY11" fmla="*/ 69748 h 381000"/>
                <a:gd name="connsiteX12" fmla="*/ 191000 w 341790"/>
                <a:gd name="connsiteY12" fmla="*/ 7168 h 381000"/>
                <a:gd name="connsiteX13" fmla="*/ 7098 w 341790"/>
                <a:gd name="connsiteY13" fmla="*/ 191668 h 381000"/>
                <a:gd name="connsiteX14" fmla="*/ 191000 w 341790"/>
                <a:gd name="connsiteY14" fmla="*/ 376167 h 381000"/>
                <a:gd name="connsiteX15" fmla="*/ 334362 w 341790"/>
                <a:gd name="connsiteY15" fmla="*/ 308158 h 381000"/>
                <a:gd name="connsiteX16" fmla="*/ 333792 w 341790"/>
                <a:gd name="connsiteY16" fmla="*/ 29558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790" h="381000">
                  <a:moveTo>
                    <a:pt x="302271" y="265582"/>
                  </a:moveTo>
                  <a:cubicBezTo>
                    <a:pt x="300492" y="264006"/>
                    <a:pt x="298188" y="263157"/>
                    <a:pt x="295815" y="263200"/>
                  </a:cubicBezTo>
                  <a:cubicBezTo>
                    <a:pt x="293453" y="263256"/>
                    <a:pt x="291219" y="264290"/>
                    <a:pt x="289644" y="266058"/>
                  </a:cubicBezTo>
                  <a:cubicBezTo>
                    <a:pt x="260117" y="297776"/>
                    <a:pt x="228786" y="313683"/>
                    <a:pt x="193753" y="313683"/>
                  </a:cubicBezTo>
                  <a:cubicBezTo>
                    <a:pt x="129762" y="313683"/>
                    <a:pt x="79823" y="260248"/>
                    <a:pt x="79823" y="190620"/>
                  </a:cubicBezTo>
                  <a:cubicBezTo>
                    <a:pt x="79823" y="122707"/>
                    <a:pt x="128528" y="69557"/>
                    <a:pt x="190715" y="69557"/>
                  </a:cubicBezTo>
                  <a:cubicBezTo>
                    <a:pt x="234388" y="69557"/>
                    <a:pt x="262301" y="92608"/>
                    <a:pt x="285657" y="117182"/>
                  </a:cubicBezTo>
                  <a:cubicBezTo>
                    <a:pt x="287322" y="118978"/>
                    <a:pt x="289668" y="119981"/>
                    <a:pt x="292113" y="119944"/>
                  </a:cubicBezTo>
                  <a:lnTo>
                    <a:pt x="292113" y="119944"/>
                  </a:lnTo>
                  <a:cubicBezTo>
                    <a:pt x="294555" y="119970"/>
                    <a:pt x="296896" y="118968"/>
                    <a:pt x="298569" y="117182"/>
                  </a:cubicBezTo>
                  <a:lnTo>
                    <a:pt x="331608" y="82035"/>
                  </a:lnTo>
                  <a:cubicBezTo>
                    <a:pt x="334950" y="78625"/>
                    <a:pt x="334950" y="73157"/>
                    <a:pt x="331608" y="69748"/>
                  </a:cubicBezTo>
                  <a:cubicBezTo>
                    <a:pt x="296397" y="28880"/>
                    <a:pt x="244830" y="5929"/>
                    <a:pt x="191000" y="7168"/>
                  </a:cubicBezTo>
                  <a:cubicBezTo>
                    <a:pt x="89433" y="7168"/>
                    <a:pt x="7098" y="89771"/>
                    <a:pt x="7098" y="191668"/>
                  </a:cubicBezTo>
                  <a:cubicBezTo>
                    <a:pt x="7098" y="293564"/>
                    <a:pt x="89433" y="376167"/>
                    <a:pt x="191000" y="376167"/>
                  </a:cubicBezTo>
                  <a:cubicBezTo>
                    <a:pt x="264200" y="376167"/>
                    <a:pt x="306069" y="339781"/>
                    <a:pt x="334362" y="308158"/>
                  </a:cubicBezTo>
                  <a:cubicBezTo>
                    <a:pt x="337635" y="304518"/>
                    <a:pt x="337381" y="298913"/>
                    <a:pt x="333792" y="295585"/>
                  </a:cubicBezTo>
                  <a:close/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281E751-40BD-B04B-A6CE-7F14D96D30D7}"/>
                </a:ext>
              </a:extLst>
            </p:cNvPr>
            <p:cNvSpPr/>
            <p:nvPr/>
          </p:nvSpPr>
          <p:spPr>
            <a:xfrm>
              <a:off x="1499833" y="6159232"/>
              <a:ext cx="152933" cy="153430"/>
            </a:xfrm>
            <a:custGeom>
              <a:avLst/>
              <a:gdLst>
                <a:gd name="connsiteX0" fmla="*/ 305047 w 379766"/>
                <a:gd name="connsiteY0" fmla="*/ 192871 h 381000"/>
                <a:gd name="connsiteX1" fmla="*/ 191117 w 379766"/>
                <a:gd name="connsiteY1" fmla="*/ 313363 h 381000"/>
                <a:gd name="connsiteX2" fmla="*/ 76143 w 379766"/>
                <a:gd name="connsiteY2" fmla="*/ 190300 h 381000"/>
                <a:gd name="connsiteX3" fmla="*/ 190073 w 379766"/>
                <a:gd name="connsiteY3" fmla="*/ 69237 h 381000"/>
                <a:gd name="connsiteX4" fmla="*/ 305047 w 379766"/>
                <a:gd name="connsiteY4" fmla="*/ 192871 h 381000"/>
                <a:gd name="connsiteX5" fmla="*/ 191117 w 379766"/>
                <a:gd name="connsiteY5" fmla="*/ 7134 h 381000"/>
                <a:gd name="connsiteX6" fmla="*/ 7106 w 379766"/>
                <a:gd name="connsiteY6" fmla="*/ 188269 h 381000"/>
                <a:gd name="connsiteX7" fmla="*/ 7120 w 379766"/>
                <a:gd name="connsiteY7" fmla="*/ 192871 h 381000"/>
                <a:gd name="connsiteX8" fmla="*/ 188026 w 379766"/>
                <a:gd name="connsiteY8" fmla="*/ 379766 h 381000"/>
                <a:gd name="connsiteX9" fmla="*/ 374315 w 379766"/>
                <a:gd name="connsiteY9" fmla="*/ 198272 h 381000"/>
                <a:gd name="connsiteX10" fmla="*/ 374260 w 379766"/>
                <a:gd name="connsiteY10" fmla="*/ 190300 h 381000"/>
                <a:gd name="connsiteX11" fmla="*/ 194936 w 379766"/>
                <a:gd name="connsiteY11" fmla="*/ 7128 h 381000"/>
                <a:gd name="connsiteX12" fmla="*/ 191117 w 379766"/>
                <a:gd name="connsiteY12" fmla="*/ 713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766" h="381000">
                  <a:moveTo>
                    <a:pt x="305047" y="192871"/>
                  </a:moveTo>
                  <a:cubicBezTo>
                    <a:pt x="305047" y="261547"/>
                    <a:pt x="255962" y="313363"/>
                    <a:pt x="191117" y="313363"/>
                  </a:cubicBezTo>
                  <a:cubicBezTo>
                    <a:pt x="126272" y="313363"/>
                    <a:pt x="76143" y="259928"/>
                    <a:pt x="76143" y="190300"/>
                  </a:cubicBezTo>
                  <a:cubicBezTo>
                    <a:pt x="76143" y="120672"/>
                    <a:pt x="124943" y="69237"/>
                    <a:pt x="190073" y="69237"/>
                  </a:cubicBezTo>
                  <a:cubicBezTo>
                    <a:pt x="255203" y="69237"/>
                    <a:pt x="305047" y="122958"/>
                    <a:pt x="305047" y="192871"/>
                  </a:cubicBezTo>
                  <a:moveTo>
                    <a:pt x="191117" y="7134"/>
                  </a:moveTo>
                  <a:cubicBezTo>
                    <a:pt x="90447" y="6175"/>
                    <a:pt x="8062" y="87272"/>
                    <a:pt x="7106" y="188269"/>
                  </a:cubicBezTo>
                  <a:cubicBezTo>
                    <a:pt x="7091" y="189803"/>
                    <a:pt x="7096" y="191337"/>
                    <a:pt x="7120" y="192871"/>
                  </a:cubicBezTo>
                  <a:cubicBezTo>
                    <a:pt x="5633" y="294599"/>
                    <a:pt x="86628" y="378274"/>
                    <a:pt x="188026" y="379766"/>
                  </a:cubicBezTo>
                  <a:cubicBezTo>
                    <a:pt x="289424" y="381257"/>
                    <a:pt x="372829" y="300000"/>
                    <a:pt x="374315" y="198272"/>
                  </a:cubicBezTo>
                  <a:cubicBezTo>
                    <a:pt x="374354" y="195615"/>
                    <a:pt x="374336" y="192956"/>
                    <a:pt x="374260" y="190300"/>
                  </a:cubicBezTo>
                  <a:cubicBezTo>
                    <a:pt x="375159" y="90038"/>
                    <a:pt x="294872" y="8030"/>
                    <a:pt x="194936" y="7128"/>
                  </a:cubicBezTo>
                  <a:cubicBezTo>
                    <a:pt x="193663" y="7116"/>
                    <a:pt x="192390" y="7118"/>
                    <a:pt x="191117" y="7134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8F46A0F-0A05-BA47-84D6-528E35E8AA39}"/>
                </a:ext>
              </a:extLst>
            </p:cNvPr>
            <p:cNvSpPr/>
            <p:nvPr/>
          </p:nvSpPr>
          <p:spPr>
            <a:xfrm>
              <a:off x="1658280" y="6159207"/>
              <a:ext cx="129993" cy="149594"/>
            </a:xfrm>
            <a:custGeom>
              <a:avLst/>
              <a:gdLst>
                <a:gd name="connsiteX0" fmla="*/ 180841 w 322801"/>
                <a:gd name="connsiteY0" fmla="*/ 7196 h 371475"/>
                <a:gd name="connsiteX1" fmla="*/ 75076 w 322801"/>
                <a:gd name="connsiteY1" fmla="*/ 54154 h 371475"/>
                <a:gd name="connsiteX2" fmla="*/ 75076 w 322801"/>
                <a:gd name="connsiteY2" fmla="*/ 23293 h 371475"/>
                <a:gd name="connsiteX3" fmla="*/ 66151 w 322801"/>
                <a:gd name="connsiteY3" fmla="*/ 14339 h 371475"/>
                <a:gd name="connsiteX4" fmla="*/ 16022 w 322801"/>
                <a:gd name="connsiteY4" fmla="*/ 14339 h 371475"/>
                <a:gd name="connsiteX5" fmla="*/ 7098 w 322801"/>
                <a:gd name="connsiteY5" fmla="*/ 23293 h 371475"/>
                <a:gd name="connsiteX6" fmla="*/ 7098 w 322801"/>
                <a:gd name="connsiteY6" fmla="*/ 359430 h 371475"/>
                <a:gd name="connsiteX7" fmla="*/ 16022 w 322801"/>
                <a:gd name="connsiteY7" fmla="*/ 368384 h 371475"/>
                <a:gd name="connsiteX8" fmla="*/ 65962 w 322801"/>
                <a:gd name="connsiteY8" fmla="*/ 368384 h 371475"/>
                <a:gd name="connsiteX9" fmla="*/ 74886 w 322801"/>
                <a:gd name="connsiteY9" fmla="*/ 359430 h 371475"/>
                <a:gd name="connsiteX10" fmla="*/ 74886 w 322801"/>
                <a:gd name="connsiteY10" fmla="*/ 167311 h 371475"/>
                <a:gd name="connsiteX11" fmla="*/ 166410 w 322801"/>
                <a:gd name="connsiteY11" fmla="*/ 71013 h 371475"/>
                <a:gd name="connsiteX12" fmla="*/ 250149 w 322801"/>
                <a:gd name="connsiteY12" fmla="*/ 163501 h 371475"/>
                <a:gd name="connsiteX13" fmla="*/ 250149 w 322801"/>
                <a:gd name="connsiteY13" fmla="*/ 359430 h 371475"/>
                <a:gd name="connsiteX14" fmla="*/ 259073 w 322801"/>
                <a:gd name="connsiteY14" fmla="*/ 368384 h 371475"/>
                <a:gd name="connsiteX15" fmla="*/ 308917 w 322801"/>
                <a:gd name="connsiteY15" fmla="*/ 368384 h 371475"/>
                <a:gd name="connsiteX16" fmla="*/ 317842 w 322801"/>
                <a:gd name="connsiteY16" fmla="*/ 359430 h 371475"/>
                <a:gd name="connsiteX17" fmla="*/ 317842 w 322801"/>
                <a:gd name="connsiteY17" fmla="*/ 150737 h 371475"/>
                <a:gd name="connsiteX18" fmla="*/ 180651 w 322801"/>
                <a:gd name="connsiteY18" fmla="*/ 719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801" h="371475">
                  <a:moveTo>
                    <a:pt x="180841" y="7196"/>
                  </a:moveTo>
                  <a:cubicBezTo>
                    <a:pt x="140290" y="5833"/>
                    <a:pt x="101339" y="23126"/>
                    <a:pt x="75076" y="54154"/>
                  </a:cubicBezTo>
                  <a:lnTo>
                    <a:pt x="75076" y="23293"/>
                  </a:lnTo>
                  <a:cubicBezTo>
                    <a:pt x="75076" y="18348"/>
                    <a:pt x="71080" y="14339"/>
                    <a:pt x="66151" y="14339"/>
                  </a:cubicBezTo>
                  <a:lnTo>
                    <a:pt x="16022" y="14339"/>
                  </a:lnTo>
                  <a:cubicBezTo>
                    <a:pt x="11214" y="14621"/>
                    <a:pt x="7378" y="18469"/>
                    <a:pt x="7098" y="23293"/>
                  </a:cubicBezTo>
                  <a:lnTo>
                    <a:pt x="7098" y="359430"/>
                  </a:lnTo>
                  <a:cubicBezTo>
                    <a:pt x="7378" y="364253"/>
                    <a:pt x="11214" y="368102"/>
                    <a:pt x="16022" y="368384"/>
                  </a:cubicBezTo>
                  <a:lnTo>
                    <a:pt x="65962" y="368384"/>
                  </a:lnTo>
                  <a:cubicBezTo>
                    <a:pt x="70890" y="368384"/>
                    <a:pt x="74886" y="364375"/>
                    <a:pt x="74886" y="359430"/>
                  </a:cubicBezTo>
                  <a:lnTo>
                    <a:pt x="74886" y="167311"/>
                  </a:lnTo>
                  <a:cubicBezTo>
                    <a:pt x="74886" y="110161"/>
                    <a:pt x="112863" y="71013"/>
                    <a:pt x="166410" y="71013"/>
                  </a:cubicBezTo>
                  <a:cubicBezTo>
                    <a:pt x="219957" y="71013"/>
                    <a:pt x="250149" y="104636"/>
                    <a:pt x="250149" y="163501"/>
                  </a:cubicBezTo>
                  <a:lnTo>
                    <a:pt x="250149" y="359430"/>
                  </a:lnTo>
                  <a:cubicBezTo>
                    <a:pt x="250429" y="364253"/>
                    <a:pt x="254265" y="368102"/>
                    <a:pt x="259073" y="368384"/>
                  </a:cubicBezTo>
                  <a:lnTo>
                    <a:pt x="308917" y="368384"/>
                  </a:lnTo>
                  <a:cubicBezTo>
                    <a:pt x="313846" y="368384"/>
                    <a:pt x="317842" y="364375"/>
                    <a:pt x="317842" y="359430"/>
                  </a:cubicBezTo>
                  <a:lnTo>
                    <a:pt x="317842" y="150737"/>
                  </a:lnTo>
                  <a:cubicBezTo>
                    <a:pt x="317842" y="63488"/>
                    <a:pt x="264010" y="7196"/>
                    <a:pt x="180651" y="7196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66CB604-9988-A64A-9CDD-DD5D9ADFFCCD}"/>
              </a:ext>
            </a:extLst>
          </p:cNvPr>
          <p:cNvSpPr txBox="1"/>
          <p:nvPr userDrawn="1"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3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3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System Font Regular"/>
        <a:buChar char="—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5" orient="horz" pos="384" userDrawn="1">
          <p15:clr>
            <a:srgbClr val="F26B43"/>
          </p15:clr>
        </p15:guide>
        <p15:guide id="26" pos="384" userDrawn="1">
          <p15:clr>
            <a:srgbClr val="F26B43"/>
          </p15:clr>
        </p15:guide>
        <p15:guide id="27" pos="7296" userDrawn="1">
          <p15:clr>
            <a:srgbClr val="F26B43"/>
          </p15:clr>
        </p15:guide>
        <p15:guide id="28" orient="horz" pos="3456" userDrawn="1">
          <p15:clr>
            <a:srgbClr val="F26B43"/>
          </p15:clr>
        </p15:guide>
        <p15:guide id="29" orient="horz" pos="3816" userDrawn="1">
          <p15:clr>
            <a:srgbClr val="F26B43"/>
          </p15:clr>
        </p15:guide>
        <p15:guide id="30" orient="horz" pos="40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1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28800"/>
            <a:ext cx="10908789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84BFD-3F15-5D43-B281-F9D8771F5679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427195-6CEE-0948-BECC-D91F1B454A0F}"/>
              </a:ext>
            </a:extLst>
          </p:cNvPr>
          <p:cNvGrpSpPr/>
          <p:nvPr/>
        </p:nvGrpSpPr>
        <p:grpSpPr>
          <a:xfrm>
            <a:off x="665859" y="6088060"/>
            <a:ext cx="1122414" cy="230145"/>
            <a:chOff x="665859" y="6088060"/>
            <a:chExt cx="1122414" cy="23014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67B3D0A-750A-BB4C-AF64-89241AC25BE1}"/>
                </a:ext>
              </a:extLst>
            </p:cNvPr>
            <p:cNvSpPr/>
            <p:nvPr/>
          </p:nvSpPr>
          <p:spPr>
            <a:xfrm>
              <a:off x="665859" y="6088060"/>
              <a:ext cx="244693" cy="230145"/>
            </a:xfrm>
            <a:custGeom>
              <a:avLst/>
              <a:gdLst>
                <a:gd name="connsiteX0" fmla="*/ 370724 w 607627"/>
                <a:gd name="connsiteY0" fmla="*/ 251781 h 571500"/>
                <a:gd name="connsiteX1" fmla="*/ 333412 w 607627"/>
                <a:gd name="connsiteY1" fmla="*/ 248352 h 571500"/>
                <a:gd name="connsiteX2" fmla="*/ 333412 w 607627"/>
                <a:gd name="connsiteY2" fmla="*/ 202537 h 571500"/>
                <a:gd name="connsiteX3" fmla="*/ 370724 w 607627"/>
                <a:gd name="connsiteY3" fmla="*/ 207394 h 571500"/>
                <a:gd name="connsiteX4" fmla="*/ 276447 w 607627"/>
                <a:gd name="connsiteY4" fmla="*/ 248733 h 571500"/>
                <a:gd name="connsiteX5" fmla="*/ 239230 w 607627"/>
                <a:gd name="connsiteY5" fmla="*/ 252352 h 571500"/>
                <a:gd name="connsiteX6" fmla="*/ 239230 w 607627"/>
                <a:gd name="connsiteY6" fmla="*/ 207490 h 571500"/>
                <a:gd name="connsiteX7" fmla="*/ 276447 w 607627"/>
                <a:gd name="connsiteY7" fmla="*/ 202537 h 571500"/>
                <a:gd name="connsiteX8" fmla="*/ 285941 w 607627"/>
                <a:gd name="connsiteY8" fmla="*/ 201965 h 571500"/>
                <a:gd name="connsiteX9" fmla="*/ 304930 w 607627"/>
                <a:gd name="connsiteY9" fmla="*/ 201298 h 571500"/>
                <a:gd name="connsiteX10" fmla="*/ 323918 w 607627"/>
                <a:gd name="connsiteY10" fmla="*/ 201965 h 571500"/>
                <a:gd name="connsiteX11" fmla="*/ 323918 w 607627"/>
                <a:gd name="connsiteY11" fmla="*/ 248257 h 571500"/>
                <a:gd name="connsiteX12" fmla="*/ 306259 w 607627"/>
                <a:gd name="connsiteY12" fmla="*/ 248257 h 571500"/>
                <a:gd name="connsiteX13" fmla="*/ 286701 w 607627"/>
                <a:gd name="connsiteY13" fmla="*/ 248257 h 571500"/>
                <a:gd name="connsiteX14" fmla="*/ 425411 w 607627"/>
                <a:gd name="connsiteY14" fmla="*/ 218729 h 571500"/>
                <a:gd name="connsiteX15" fmla="*/ 425411 w 607627"/>
                <a:gd name="connsiteY15" fmla="*/ 218729 h 571500"/>
                <a:gd name="connsiteX16" fmla="*/ 304265 w 607627"/>
                <a:gd name="connsiteY16" fmla="*/ 123479 h 571500"/>
                <a:gd name="connsiteX17" fmla="*/ 184259 w 607627"/>
                <a:gd name="connsiteY17" fmla="*/ 218729 h 571500"/>
                <a:gd name="connsiteX18" fmla="*/ 186442 w 607627"/>
                <a:gd name="connsiteY18" fmla="*/ 218729 h 571500"/>
                <a:gd name="connsiteX19" fmla="*/ 184734 w 607627"/>
                <a:gd name="connsiteY19" fmla="*/ 219301 h 571500"/>
                <a:gd name="connsiteX20" fmla="*/ 227552 w 607627"/>
                <a:gd name="connsiteY20" fmla="*/ 223301 h 571500"/>
                <a:gd name="connsiteX21" fmla="*/ 227552 w 607627"/>
                <a:gd name="connsiteY21" fmla="*/ 254543 h 571500"/>
                <a:gd name="connsiteX22" fmla="*/ 199070 w 607627"/>
                <a:gd name="connsiteY22" fmla="*/ 261401 h 571500"/>
                <a:gd name="connsiteX23" fmla="*/ 205526 w 607627"/>
                <a:gd name="connsiteY23" fmla="*/ 272450 h 571500"/>
                <a:gd name="connsiteX24" fmla="*/ 220337 w 607627"/>
                <a:gd name="connsiteY24" fmla="*/ 272450 h 571500"/>
                <a:gd name="connsiteX25" fmla="*/ 199070 w 607627"/>
                <a:gd name="connsiteY25" fmla="*/ 383226 h 571500"/>
                <a:gd name="connsiteX26" fmla="*/ 384206 w 607627"/>
                <a:gd name="connsiteY26" fmla="*/ 271593 h 571500"/>
                <a:gd name="connsiteX27" fmla="*/ 403194 w 607627"/>
                <a:gd name="connsiteY27" fmla="*/ 271593 h 571500"/>
                <a:gd name="connsiteX28" fmla="*/ 409461 w 607627"/>
                <a:gd name="connsiteY28" fmla="*/ 260830 h 571500"/>
                <a:gd name="connsiteX29" fmla="*/ 410600 w 607627"/>
                <a:gd name="connsiteY29" fmla="*/ 260830 h 571500"/>
                <a:gd name="connsiteX30" fmla="*/ 381643 w 607627"/>
                <a:gd name="connsiteY30" fmla="*/ 253781 h 571500"/>
                <a:gd name="connsiteX31" fmla="*/ 381643 w 607627"/>
                <a:gd name="connsiteY31" fmla="*/ 222539 h 571500"/>
                <a:gd name="connsiteX32" fmla="*/ 425791 w 607627"/>
                <a:gd name="connsiteY32" fmla="*/ 218443 h 571500"/>
                <a:gd name="connsiteX33" fmla="*/ 604661 w 607627"/>
                <a:gd name="connsiteY33" fmla="*/ 307121 h 571500"/>
                <a:gd name="connsiteX34" fmla="*/ 306127 w 607627"/>
                <a:gd name="connsiteY34" fmla="*/ 7121 h 571500"/>
                <a:gd name="connsiteX35" fmla="*/ 7098 w 607627"/>
                <a:gd name="connsiteY35" fmla="*/ 306624 h 571500"/>
                <a:gd name="connsiteX36" fmla="*/ 100900 w 607627"/>
                <a:gd name="connsiteY36" fmla="*/ 524958 h 571500"/>
                <a:gd name="connsiteX37" fmla="*/ 215590 w 607627"/>
                <a:gd name="connsiteY37" fmla="*/ 536769 h 571500"/>
                <a:gd name="connsiteX38" fmla="*/ 413828 w 607627"/>
                <a:gd name="connsiteY38" fmla="*/ 417802 h 571500"/>
                <a:gd name="connsiteX39" fmla="*/ 399682 w 607627"/>
                <a:gd name="connsiteY39" fmla="*/ 341602 h 571500"/>
                <a:gd name="connsiteX40" fmla="*/ 192329 w 607627"/>
                <a:gd name="connsiteY40" fmla="*/ 466855 h 571500"/>
                <a:gd name="connsiteX41" fmla="*/ 121882 w 607627"/>
                <a:gd name="connsiteY41" fmla="*/ 450282 h 571500"/>
                <a:gd name="connsiteX42" fmla="*/ 162674 w 607627"/>
                <a:gd name="connsiteY42" fmla="*/ 122262 h 571500"/>
                <a:gd name="connsiteX43" fmla="*/ 489633 w 607627"/>
                <a:gd name="connsiteY43" fmla="*/ 163186 h 571500"/>
                <a:gd name="connsiteX44" fmla="*/ 448841 w 607627"/>
                <a:gd name="connsiteY44" fmla="*/ 491206 h 571500"/>
                <a:gd name="connsiteX45" fmla="*/ 429683 w 607627"/>
                <a:gd name="connsiteY45" fmla="*/ 504670 h 571500"/>
                <a:gd name="connsiteX46" fmla="*/ 442595 w 607627"/>
                <a:gd name="connsiteY46" fmla="*/ 573440 h 571500"/>
                <a:gd name="connsiteX47" fmla="*/ 603996 w 607627"/>
                <a:gd name="connsiteY47" fmla="*/ 30674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27" h="571500">
                  <a:moveTo>
                    <a:pt x="370724" y="251781"/>
                  </a:moveTo>
                  <a:cubicBezTo>
                    <a:pt x="360376" y="250352"/>
                    <a:pt x="347938" y="249019"/>
                    <a:pt x="333412" y="248352"/>
                  </a:cubicBezTo>
                  <a:lnTo>
                    <a:pt x="333412" y="202537"/>
                  </a:lnTo>
                  <a:cubicBezTo>
                    <a:pt x="346040" y="203680"/>
                    <a:pt x="358762" y="205489"/>
                    <a:pt x="370724" y="207394"/>
                  </a:cubicBezTo>
                  <a:close/>
                  <a:moveTo>
                    <a:pt x="276447" y="248733"/>
                  </a:moveTo>
                  <a:cubicBezTo>
                    <a:pt x="261826" y="249495"/>
                    <a:pt x="249484" y="250828"/>
                    <a:pt x="239230" y="252352"/>
                  </a:cubicBezTo>
                  <a:lnTo>
                    <a:pt x="239230" y="207490"/>
                  </a:lnTo>
                  <a:cubicBezTo>
                    <a:pt x="251098" y="205489"/>
                    <a:pt x="263820" y="203680"/>
                    <a:pt x="276447" y="202537"/>
                  </a:cubicBezTo>
                  <a:close/>
                  <a:moveTo>
                    <a:pt x="285941" y="201965"/>
                  </a:moveTo>
                  <a:cubicBezTo>
                    <a:pt x="292303" y="201965"/>
                    <a:pt x="298569" y="201298"/>
                    <a:pt x="304930" y="201298"/>
                  </a:cubicBezTo>
                  <a:cubicBezTo>
                    <a:pt x="311291" y="201298"/>
                    <a:pt x="317177" y="201298"/>
                    <a:pt x="323918" y="201965"/>
                  </a:cubicBezTo>
                  <a:lnTo>
                    <a:pt x="323918" y="248257"/>
                  </a:lnTo>
                  <a:cubicBezTo>
                    <a:pt x="318317" y="248257"/>
                    <a:pt x="312525" y="248257"/>
                    <a:pt x="306259" y="248257"/>
                  </a:cubicBezTo>
                  <a:cubicBezTo>
                    <a:pt x="299993" y="248257"/>
                    <a:pt x="292872" y="248257"/>
                    <a:pt x="286701" y="248257"/>
                  </a:cubicBezTo>
                  <a:close/>
                  <a:moveTo>
                    <a:pt x="425411" y="218729"/>
                  </a:moveTo>
                  <a:lnTo>
                    <a:pt x="425411" y="218729"/>
                  </a:lnTo>
                  <a:lnTo>
                    <a:pt x="304265" y="123479"/>
                  </a:lnTo>
                  <a:lnTo>
                    <a:pt x="184259" y="218729"/>
                  </a:lnTo>
                  <a:lnTo>
                    <a:pt x="186442" y="218729"/>
                  </a:lnTo>
                  <a:lnTo>
                    <a:pt x="184734" y="219301"/>
                  </a:lnTo>
                  <a:cubicBezTo>
                    <a:pt x="184734" y="219301"/>
                    <a:pt x="199924" y="221491"/>
                    <a:pt x="227552" y="223301"/>
                  </a:cubicBezTo>
                  <a:lnTo>
                    <a:pt x="227552" y="254543"/>
                  </a:lnTo>
                  <a:cubicBezTo>
                    <a:pt x="217883" y="256023"/>
                    <a:pt x="208355" y="258317"/>
                    <a:pt x="199070" y="261401"/>
                  </a:cubicBezTo>
                  <a:lnTo>
                    <a:pt x="205526" y="272450"/>
                  </a:lnTo>
                  <a:lnTo>
                    <a:pt x="220337" y="272450"/>
                  </a:lnTo>
                  <a:lnTo>
                    <a:pt x="199070" y="383226"/>
                  </a:lnTo>
                  <a:lnTo>
                    <a:pt x="384206" y="271593"/>
                  </a:lnTo>
                  <a:lnTo>
                    <a:pt x="403194" y="271593"/>
                  </a:lnTo>
                  <a:lnTo>
                    <a:pt x="409461" y="260830"/>
                  </a:lnTo>
                  <a:lnTo>
                    <a:pt x="410600" y="260830"/>
                  </a:lnTo>
                  <a:cubicBezTo>
                    <a:pt x="401163" y="257665"/>
                    <a:pt x="391476" y="255307"/>
                    <a:pt x="381643" y="253781"/>
                  </a:cubicBezTo>
                  <a:lnTo>
                    <a:pt x="381643" y="222539"/>
                  </a:lnTo>
                  <a:cubicBezTo>
                    <a:pt x="410125" y="220634"/>
                    <a:pt x="425791" y="218443"/>
                    <a:pt x="425791" y="218443"/>
                  </a:cubicBezTo>
                  <a:moveTo>
                    <a:pt x="604661" y="307121"/>
                  </a:moveTo>
                  <a:cubicBezTo>
                    <a:pt x="604798" y="141573"/>
                    <a:pt x="471140" y="7258"/>
                    <a:pt x="306127" y="7121"/>
                  </a:cubicBezTo>
                  <a:cubicBezTo>
                    <a:pt x="141115" y="6983"/>
                    <a:pt x="7235" y="141075"/>
                    <a:pt x="7098" y="306624"/>
                  </a:cubicBezTo>
                  <a:cubicBezTo>
                    <a:pt x="7029" y="389262"/>
                    <a:pt x="40970" y="468264"/>
                    <a:pt x="100900" y="524958"/>
                  </a:cubicBezTo>
                  <a:cubicBezTo>
                    <a:pt x="133433" y="551314"/>
                    <a:pt x="178398" y="555945"/>
                    <a:pt x="215590" y="536769"/>
                  </a:cubicBezTo>
                  <a:lnTo>
                    <a:pt x="413828" y="417802"/>
                  </a:lnTo>
                  <a:lnTo>
                    <a:pt x="399682" y="341602"/>
                  </a:lnTo>
                  <a:lnTo>
                    <a:pt x="192329" y="466855"/>
                  </a:lnTo>
                  <a:cubicBezTo>
                    <a:pt x="168024" y="477333"/>
                    <a:pt x="145333" y="477333"/>
                    <a:pt x="121882" y="450282"/>
                  </a:cubicBezTo>
                  <a:cubicBezTo>
                    <a:pt x="42859" y="348401"/>
                    <a:pt x="61123" y="201541"/>
                    <a:pt x="162674" y="122262"/>
                  </a:cubicBezTo>
                  <a:cubicBezTo>
                    <a:pt x="264226" y="42982"/>
                    <a:pt x="410610" y="61305"/>
                    <a:pt x="489633" y="163186"/>
                  </a:cubicBezTo>
                  <a:cubicBezTo>
                    <a:pt x="568655" y="265067"/>
                    <a:pt x="550392" y="411927"/>
                    <a:pt x="448841" y="491206"/>
                  </a:cubicBezTo>
                  <a:cubicBezTo>
                    <a:pt x="442684" y="496013"/>
                    <a:pt x="436290" y="500507"/>
                    <a:pt x="429683" y="504670"/>
                  </a:cubicBezTo>
                  <a:lnTo>
                    <a:pt x="442595" y="573440"/>
                  </a:lnTo>
                  <a:cubicBezTo>
                    <a:pt x="541923" y="521867"/>
                    <a:pt x="604210" y="418945"/>
                    <a:pt x="603996" y="306740"/>
                  </a:cubicBezTo>
                </a:path>
              </a:pathLst>
            </a:custGeom>
            <a:solidFill>
              <a:srgbClr val="3CB4E5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86BC727-E687-0B44-B1AC-75F9402CA537}"/>
                </a:ext>
              </a:extLst>
            </p:cNvPr>
            <p:cNvSpPr/>
            <p:nvPr/>
          </p:nvSpPr>
          <p:spPr>
            <a:xfrm>
              <a:off x="940106" y="6093299"/>
              <a:ext cx="149110" cy="218638"/>
            </a:xfrm>
            <a:custGeom>
              <a:avLst/>
              <a:gdLst>
                <a:gd name="connsiteX0" fmla="*/ 294201 w 370272"/>
                <a:gd name="connsiteY0" fmla="*/ 355930 h 542925"/>
                <a:gd name="connsiteX1" fmla="*/ 185208 w 370272"/>
                <a:gd name="connsiteY1" fmla="*/ 476326 h 542925"/>
                <a:gd name="connsiteX2" fmla="*/ 72892 w 370272"/>
                <a:gd name="connsiteY2" fmla="*/ 354025 h 542925"/>
                <a:gd name="connsiteX3" fmla="*/ 185398 w 370272"/>
                <a:gd name="connsiteY3" fmla="*/ 233629 h 542925"/>
                <a:gd name="connsiteX4" fmla="*/ 294391 w 370272"/>
                <a:gd name="connsiteY4" fmla="*/ 355930 h 542925"/>
                <a:gd name="connsiteX5" fmla="*/ 194228 w 370272"/>
                <a:gd name="connsiteY5" fmla="*/ 170764 h 542925"/>
                <a:gd name="connsiteX6" fmla="*/ 74791 w 370272"/>
                <a:gd name="connsiteY6" fmla="*/ 227914 h 542925"/>
                <a:gd name="connsiteX7" fmla="*/ 74791 w 370272"/>
                <a:gd name="connsiteY7" fmla="*/ 16078 h 542925"/>
                <a:gd name="connsiteX8" fmla="*/ 65870 w 370272"/>
                <a:gd name="connsiteY8" fmla="*/ 7121 h 542925"/>
                <a:gd name="connsiteX9" fmla="*/ 61024 w 370272"/>
                <a:gd name="connsiteY9" fmla="*/ 8553 h 542925"/>
                <a:gd name="connsiteX10" fmla="*/ 11180 w 370272"/>
                <a:gd name="connsiteY10" fmla="*/ 40843 h 542925"/>
                <a:gd name="connsiteX11" fmla="*/ 7098 w 370272"/>
                <a:gd name="connsiteY11" fmla="*/ 48368 h 542925"/>
                <a:gd name="connsiteX12" fmla="*/ 7098 w 370272"/>
                <a:gd name="connsiteY12" fmla="*/ 523094 h 542925"/>
                <a:gd name="connsiteX13" fmla="*/ 16022 w 370272"/>
                <a:gd name="connsiteY13" fmla="*/ 532047 h 542925"/>
                <a:gd name="connsiteX14" fmla="*/ 65867 w 370272"/>
                <a:gd name="connsiteY14" fmla="*/ 532047 h 542925"/>
                <a:gd name="connsiteX15" fmla="*/ 74791 w 370272"/>
                <a:gd name="connsiteY15" fmla="*/ 523094 h 542925"/>
                <a:gd name="connsiteX16" fmla="*/ 74791 w 370272"/>
                <a:gd name="connsiteY16" fmla="*/ 484994 h 542925"/>
                <a:gd name="connsiteX17" fmla="*/ 194228 w 370272"/>
                <a:gd name="connsiteY17" fmla="*/ 539477 h 542925"/>
                <a:gd name="connsiteX18" fmla="*/ 363224 w 370272"/>
                <a:gd name="connsiteY18" fmla="*/ 354311 h 542925"/>
                <a:gd name="connsiteX19" fmla="*/ 194228 w 370272"/>
                <a:gd name="connsiteY19" fmla="*/ 171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272" h="542925">
                  <a:moveTo>
                    <a:pt x="294201" y="355930"/>
                  </a:moveTo>
                  <a:cubicBezTo>
                    <a:pt x="294201" y="426891"/>
                    <a:pt x="249294" y="476326"/>
                    <a:pt x="185208" y="476326"/>
                  </a:cubicBezTo>
                  <a:cubicBezTo>
                    <a:pt x="130047" y="476326"/>
                    <a:pt x="72892" y="431082"/>
                    <a:pt x="72892" y="354025"/>
                  </a:cubicBezTo>
                  <a:cubicBezTo>
                    <a:pt x="70867" y="289627"/>
                    <a:pt x="121212" y="235751"/>
                    <a:pt x="185398" y="233629"/>
                  </a:cubicBezTo>
                  <a:cubicBezTo>
                    <a:pt x="248534" y="233629"/>
                    <a:pt x="294391" y="284492"/>
                    <a:pt x="294391" y="355930"/>
                  </a:cubicBezTo>
                  <a:moveTo>
                    <a:pt x="194228" y="170764"/>
                  </a:moveTo>
                  <a:cubicBezTo>
                    <a:pt x="147752" y="170274"/>
                    <a:pt x="103662" y="191371"/>
                    <a:pt x="74791" y="227914"/>
                  </a:cubicBezTo>
                  <a:lnTo>
                    <a:pt x="74791" y="16078"/>
                  </a:lnTo>
                  <a:cubicBezTo>
                    <a:pt x="74793" y="11133"/>
                    <a:pt x="70799" y="7123"/>
                    <a:pt x="65870" y="7121"/>
                  </a:cubicBezTo>
                  <a:cubicBezTo>
                    <a:pt x="64151" y="7120"/>
                    <a:pt x="62468" y="7617"/>
                    <a:pt x="61024" y="8553"/>
                  </a:cubicBezTo>
                  <a:lnTo>
                    <a:pt x="11180" y="40843"/>
                  </a:lnTo>
                  <a:cubicBezTo>
                    <a:pt x="8634" y="42493"/>
                    <a:pt x="7096" y="45326"/>
                    <a:pt x="7098" y="48368"/>
                  </a:cubicBezTo>
                  <a:lnTo>
                    <a:pt x="7098" y="523094"/>
                  </a:lnTo>
                  <a:cubicBezTo>
                    <a:pt x="7378" y="527917"/>
                    <a:pt x="11214" y="531765"/>
                    <a:pt x="16022" y="532047"/>
                  </a:cubicBezTo>
                  <a:lnTo>
                    <a:pt x="65867" y="532047"/>
                  </a:lnTo>
                  <a:cubicBezTo>
                    <a:pt x="70674" y="531765"/>
                    <a:pt x="74510" y="527917"/>
                    <a:pt x="74791" y="523094"/>
                  </a:cubicBezTo>
                  <a:lnTo>
                    <a:pt x="74791" y="484994"/>
                  </a:lnTo>
                  <a:cubicBezTo>
                    <a:pt x="104556" y="520058"/>
                    <a:pt x="148324" y="540023"/>
                    <a:pt x="194228" y="539477"/>
                  </a:cubicBezTo>
                  <a:cubicBezTo>
                    <a:pt x="276162" y="539477"/>
                    <a:pt x="363224" y="474992"/>
                    <a:pt x="363224" y="354311"/>
                  </a:cubicBezTo>
                  <a:cubicBezTo>
                    <a:pt x="363224" y="235343"/>
                    <a:pt x="276162" y="171050"/>
                    <a:pt x="194228" y="171050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B24F21C-8A4A-CD49-A879-1DE302B5943F}"/>
                </a:ext>
              </a:extLst>
            </p:cNvPr>
            <p:cNvSpPr/>
            <p:nvPr/>
          </p:nvSpPr>
          <p:spPr>
            <a:xfrm>
              <a:off x="1092695" y="6159237"/>
              <a:ext cx="137640" cy="153430"/>
            </a:xfrm>
            <a:custGeom>
              <a:avLst/>
              <a:gdLst>
                <a:gd name="connsiteX0" fmla="*/ 77070 w 341790"/>
                <a:gd name="connsiteY0" fmla="*/ 162473 h 381000"/>
                <a:gd name="connsiteX1" fmla="*/ 175619 w 341790"/>
                <a:gd name="connsiteY1" fmla="*/ 67223 h 381000"/>
                <a:gd name="connsiteX2" fmla="*/ 272460 w 341790"/>
                <a:gd name="connsiteY2" fmla="*/ 162473 h 381000"/>
                <a:gd name="connsiteX3" fmla="*/ 176759 w 341790"/>
                <a:gd name="connsiteY3" fmla="*/ 7121 h 381000"/>
                <a:gd name="connsiteX4" fmla="*/ 7098 w 341790"/>
                <a:gd name="connsiteY4" fmla="*/ 191620 h 381000"/>
                <a:gd name="connsiteX5" fmla="*/ 183214 w 341790"/>
                <a:gd name="connsiteY5" fmla="*/ 376119 h 381000"/>
                <a:gd name="connsiteX6" fmla="*/ 327906 w 341790"/>
                <a:gd name="connsiteY6" fmla="*/ 310016 h 381000"/>
                <a:gd name="connsiteX7" fmla="*/ 327241 w 341790"/>
                <a:gd name="connsiteY7" fmla="*/ 297347 h 381000"/>
                <a:gd name="connsiteX8" fmla="*/ 296100 w 341790"/>
                <a:gd name="connsiteY8" fmla="*/ 269439 h 381000"/>
                <a:gd name="connsiteX9" fmla="*/ 283663 w 341790"/>
                <a:gd name="connsiteY9" fmla="*/ 269915 h 381000"/>
                <a:gd name="connsiteX10" fmla="*/ 184544 w 341790"/>
                <a:gd name="connsiteY10" fmla="*/ 314683 h 381000"/>
                <a:gd name="connsiteX11" fmla="*/ 76785 w 341790"/>
                <a:gd name="connsiteY11" fmla="*/ 220671 h 381000"/>
                <a:gd name="connsiteX12" fmla="*/ 332463 w 341790"/>
                <a:gd name="connsiteY12" fmla="*/ 220671 h 381000"/>
                <a:gd name="connsiteX13" fmla="*/ 341387 w 341790"/>
                <a:gd name="connsiteY13" fmla="*/ 212480 h 381000"/>
                <a:gd name="connsiteX14" fmla="*/ 341957 w 341790"/>
                <a:gd name="connsiteY14" fmla="*/ 194192 h 381000"/>
                <a:gd name="connsiteX15" fmla="*/ 176948 w 341790"/>
                <a:gd name="connsiteY15" fmla="*/ 712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790" h="381000">
                  <a:moveTo>
                    <a:pt x="77070" y="162473"/>
                  </a:moveTo>
                  <a:cubicBezTo>
                    <a:pt x="86564" y="105895"/>
                    <a:pt x="126344" y="67223"/>
                    <a:pt x="175619" y="67223"/>
                  </a:cubicBezTo>
                  <a:cubicBezTo>
                    <a:pt x="236382" y="67223"/>
                    <a:pt x="265054" y="114848"/>
                    <a:pt x="272460" y="162473"/>
                  </a:cubicBezTo>
                  <a:close/>
                  <a:moveTo>
                    <a:pt x="176759" y="7121"/>
                  </a:moveTo>
                  <a:cubicBezTo>
                    <a:pt x="80013" y="7121"/>
                    <a:pt x="7098" y="86464"/>
                    <a:pt x="7098" y="191620"/>
                  </a:cubicBezTo>
                  <a:cubicBezTo>
                    <a:pt x="7098" y="296776"/>
                    <a:pt x="83051" y="376119"/>
                    <a:pt x="183214" y="376119"/>
                  </a:cubicBezTo>
                  <a:cubicBezTo>
                    <a:pt x="242458" y="376119"/>
                    <a:pt x="287081" y="355736"/>
                    <a:pt x="327906" y="310016"/>
                  </a:cubicBezTo>
                  <a:cubicBezTo>
                    <a:pt x="330927" y="306238"/>
                    <a:pt x="330641" y="300786"/>
                    <a:pt x="327241" y="297347"/>
                  </a:cubicBezTo>
                  <a:lnTo>
                    <a:pt x="296100" y="269439"/>
                  </a:lnTo>
                  <a:cubicBezTo>
                    <a:pt x="292510" y="266193"/>
                    <a:pt x="286996" y="266404"/>
                    <a:pt x="283663" y="269915"/>
                  </a:cubicBezTo>
                  <a:cubicBezTo>
                    <a:pt x="258847" y="298807"/>
                    <a:pt x="222556" y="315198"/>
                    <a:pt x="184544" y="314683"/>
                  </a:cubicBezTo>
                  <a:cubicBezTo>
                    <a:pt x="128718" y="314683"/>
                    <a:pt x="86469" y="277345"/>
                    <a:pt x="76785" y="220671"/>
                  </a:cubicBezTo>
                  <a:lnTo>
                    <a:pt x="332463" y="220671"/>
                  </a:lnTo>
                  <a:cubicBezTo>
                    <a:pt x="337110" y="220688"/>
                    <a:pt x="340992" y="217125"/>
                    <a:pt x="341387" y="212480"/>
                  </a:cubicBezTo>
                  <a:cubicBezTo>
                    <a:pt x="341957" y="204383"/>
                    <a:pt x="341957" y="198859"/>
                    <a:pt x="341957" y="194192"/>
                  </a:cubicBezTo>
                  <a:cubicBezTo>
                    <a:pt x="341957" y="83987"/>
                    <a:pt x="274074" y="7121"/>
                    <a:pt x="176948" y="7121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9AFA033-8BE2-F34D-B1BB-69FE80C82A50}"/>
                </a:ext>
              </a:extLst>
            </p:cNvPr>
            <p:cNvSpPr/>
            <p:nvPr/>
          </p:nvSpPr>
          <p:spPr>
            <a:xfrm>
              <a:off x="1233050" y="6160004"/>
              <a:ext cx="129993" cy="149594"/>
            </a:xfrm>
            <a:custGeom>
              <a:avLst/>
              <a:gdLst>
                <a:gd name="connsiteX0" fmla="*/ 252902 w 322801"/>
                <a:gd name="connsiteY0" fmla="*/ 209527 h 371475"/>
                <a:gd name="connsiteX1" fmla="*/ 252902 w 322801"/>
                <a:gd name="connsiteY1" fmla="*/ 233911 h 371475"/>
                <a:gd name="connsiteX2" fmla="*/ 150365 w 322801"/>
                <a:gd name="connsiteY2" fmla="*/ 315350 h 371475"/>
                <a:gd name="connsiteX3" fmla="*/ 75076 w 322801"/>
                <a:gd name="connsiteY3" fmla="*/ 256104 h 371475"/>
                <a:gd name="connsiteX4" fmla="*/ 164036 w 322801"/>
                <a:gd name="connsiteY4" fmla="*/ 197335 h 371475"/>
                <a:gd name="connsiteX5" fmla="*/ 252902 w 322801"/>
                <a:gd name="connsiteY5" fmla="*/ 209527 h 371475"/>
                <a:gd name="connsiteX6" fmla="*/ 167454 w 322801"/>
                <a:gd name="connsiteY6" fmla="*/ 7121 h 371475"/>
                <a:gd name="connsiteX7" fmla="*/ 41941 w 322801"/>
                <a:gd name="connsiteY7" fmla="*/ 36553 h 371475"/>
                <a:gd name="connsiteX8" fmla="*/ 37194 w 322801"/>
                <a:gd name="connsiteY8" fmla="*/ 47792 h 371475"/>
                <a:gd name="connsiteX9" fmla="*/ 52100 w 322801"/>
                <a:gd name="connsiteY9" fmla="*/ 88750 h 371475"/>
                <a:gd name="connsiteX10" fmla="*/ 57132 w 322801"/>
                <a:gd name="connsiteY10" fmla="*/ 93893 h 371475"/>
                <a:gd name="connsiteX11" fmla="*/ 64253 w 322801"/>
                <a:gd name="connsiteY11" fmla="*/ 93893 h 371475"/>
                <a:gd name="connsiteX12" fmla="*/ 162233 w 322801"/>
                <a:gd name="connsiteY12" fmla="*/ 70652 h 371475"/>
                <a:gd name="connsiteX13" fmla="*/ 252522 w 322801"/>
                <a:gd name="connsiteY13" fmla="*/ 151424 h 371475"/>
                <a:gd name="connsiteX14" fmla="*/ 159004 w 322801"/>
                <a:gd name="connsiteY14" fmla="*/ 139899 h 371475"/>
                <a:gd name="connsiteX15" fmla="*/ 7098 w 322801"/>
                <a:gd name="connsiteY15" fmla="*/ 260009 h 371475"/>
                <a:gd name="connsiteX16" fmla="*/ 141060 w 322801"/>
                <a:gd name="connsiteY16" fmla="*/ 373643 h 371475"/>
                <a:gd name="connsiteX17" fmla="*/ 252712 w 322801"/>
                <a:gd name="connsiteY17" fmla="*/ 330590 h 371475"/>
                <a:gd name="connsiteX18" fmla="*/ 252712 w 322801"/>
                <a:gd name="connsiteY18" fmla="*/ 357545 h 371475"/>
                <a:gd name="connsiteX19" fmla="*/ 261637 w 322801"/>
                <a:gd name="connsiteY19" fmla="*/ 366499 h 371475"/>
                <a:gd name="connsiteX20" fmla="*/ 310816 w 322801"/>
                <a:gd name="connsiteY20" fmla="*/ 366499 h 371475"/>
                <a:gd name="connsiteX21" fmla="*/ 319741 w 322801"/>
                <a:gd name="connsiteY21" fmla="*/ 357545 h 371475"/>
                <a:gd name="connsiteX22" fmla="*/ 319741 w 322801"/>
                <a:gd name="connsiteY22" fmla="*/ 151996 h 371475"/>
                <a:gd name="connsiteX23" fmla="*/ 281764 w 322801"/>
                <a:gd name="connsiteY23" fmla="*/ 47221 h 371475"/>
                <a:gd name="connsiteX24" fmla="*/ 167264 w 322801"/>
                <a:gd name="connsiteY24" fmla="*/ 750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801" h="371475">
                  <a:moveTo>
                    <a:pt x="252902" y="209527"/>
                  </a:moveTo>
                  <a:lnTo>
                    <a:pt x="252902" y="233911"/>
                  </a:lnTo>
                  <a:cubicBezTo>
                    <a:pt x="252902" y="280298"/>
                    <a:pt x="208849" y="315350"/>
                    <a:pt x="150365" y="315350"/>
                  </a:cubicBezTo>
                  <a:cubicBezTo>
                    <a:pt x="114097" y="315350"/>
                    <a:pt x="75076" y="297157"/>
                    <a:pt x="75076" y="256104"/>
                  </a:cubicBezTo>
                  <a:cubicBezTo>
                    <a:pt x="75076" y="219814"/>
                    <a:pt x="109160" y="197335"/>
                    <a:pt x="164036" y="197335"/>
                  </a:cubicBezTo>
                  <a:cubicBezTo>
                    <a:pt x="194078" y="197245"/>
                    <a:pt x="223987" y="201349"/>
                    <a:pt x="252902" y="209527"/>
                  </a:cubicBezTo>
                  <a:moveTo>
                    <a:pt x="167454" y="7121"/>
                  </a:moveTo>
                  <a:cubicBezTo>
                    <a:pt x="123928" y="7211"/>
                    <a:pt x="80998" y="17278"/>
                    <a:pt x="41941" y="36553"/>
                  </a:cubicBezTo>
                  <a:cubicBezTo>
                    <a:pt x="37664" y="38469"/>
                    <a:pt x="35591" y="43377"/>
                    <a:pt x="37194" y="47792"/>
                  </a:cubicBezTo>
                  <a:lnTo>
                    <a:pt x="52100" y="88750"/>
                  </a:lnTo>
                  <a:cubicBezTo>
                    <a:pt x="52954" y="91116"/>
                    <a:pt x="54790" y="92993"/>
                    <a:pt x="57132" y="93893"/>
                  </a:cubicBezTo>
                  <a:cubicBezTo>
                    <a:pt x="59400" y="94896"/>
                    <a:pt x="61984" y="94896"/>
                    <a:pt x="64253" y="93893"/>
                  </a:cubicBezTo>
                  <a:cubicBezTo>
                    <a:pt x="94720" y="78755"/>
                    <a:pt x="128234" y="70805"/>
                    <a:pt x="162233" y="70652"/>
                  </a:cubicBezTo>
                  <a:cubicBezTo>
                    <a:pt x="203152" y="70652"/>
                    <a:pt x="251857" y="84749"/>
                    <a:pt x="252522" y="151424"/>
                  </a:cubicBezTo>
                  <a:cubicBezTo>
                    <a:pt x="221990" y="143475"/>
                    <a:pt x="190546" y="139600"/>
                    <a:pt x="159004" y="139899"/>
                  </a:cubicBezTo>
                  <a:cubicBezTo>
                    <a:pt x="65202" y="139899"/>
                    <a:pt x="7098" y="185429"/>
                    <a:pt x="7098" y="260009"/>
                  </a:cubicBezTo>
                  <a:cubicBezTo>
                    <a:pt x="7098" y="334590"/>
                    <a:pt x="74506" y="373643"/>
                    <a:pt x="141060" y="373643"/>
                  </a:cubicBezTo>
                  <a:cubicBezTo>
                    <a:pt x="182489" y="374673"/>
                    <a:pt x="222636" y="359192"/>
                    <a:pt x="252712" y="330590"/>
                  </a:cubicBezTo>
                  <a:lnTo>
                    <a:pt x="252712" y="357545"/>
                  </a:lnTo>
                  <a:cubicBezTo>
                    <a:pt x="252712" y="362490"/>
                    <a:pt x="256708" y="366499"/>
                    <a:pt x="261637" y="366499"/>
                  </a:cubicBezTo>
                  <a:lnTo>
                    <a:pt x="310816" y="366499"/>
                  </a:lnTo>
                  <a:cubicBezTo>
                    <a:pt x="315745" y="366499"/>
                    <a:pt x="319741" y="362490"/>
                    <a:pt x="319741" y="357545"/>
                  </a:cubicBezTo>
                  <a:lnTo>
                    <a:pt x="319741" y="151996"/>
                  </a:lnTo>
                  <a:cubicBezTo>
                    <a:pt x="319741" y="106657"/>
                    <a:pt x="307398" y="72272"/>
                    <a:pt x="281764" y="47221"/>
                  </a:cubicBezTo>
                  <a:cubicBezTo>
                    <a:pt x="256130" y="22170"/>
                    <a:pt x="216349" y="7502"/>
                    <a:pt x="167264" y="7502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5222319-A266-364F-B719-EFDE36E8A1B5}"/>
                </a:ext>
              </a:extLst>
            </p:cNvPr>
            <p:cNvSpPr/>
            <p:nvPr/>
          </p:nvSpPr>
          <p:spPr>
            <a:xfrm>
              <a:off x="1367784" y="6159256"/>
              <a:ext cx="137640" cy="153430"/>
            </a:xfrm>
            <a:custGeom>
              <a:avLst/>
              <a:gdLst>
                <a:gd name="connsiteX0" fmla="*/ 302271 w 341790"/>
                <a:gd name="connsiteY0" fmla="*/ 265582 h 381000"/>
                <a:gd name="connsiteX1" fmla="*/ 295815 w 341790"/>
                <a:gd name="connsiteY1" fmla="*/ 263200 h 381000"/>
                <a:gd name="connsiteX2" fmla="*/ 289644 w 341790"/>
                <a:gd name="connsiteY2" fmla="*/ 266058 h 381000"/>
                <a:gd name="connsiteX3" fmla="*/ 193753 w 341790"/>
                <a:gd name="connsiteY3" fmla="*/ 313683 h 381000"/>
                <a:gd name="connsiteX4" fmla="*/ 79823 w 341790"/>
                <a:gd name="connsiteY4" fmla="*/ 190620 h 381000"/>
                <a:gd name="connsiteX5" fmla="*/ 190715 w 341790"/>
                <a:gd name="connsiteY5" fmla="*/ 69557 h 381000"/>
                <a:gd name="connsiteX6" fmla="*/ 285657 w 341790"/>
                <a:gd name="connsiteY6" fmla="*/ 117182 h 381000"/>
                <a:gd name="connsiteX7" fmla="*/ 292113 w 341790"/>
                <a:gd name="connsiteY7" fmla="*/ 119944 h 381000"/>
                <a:gd name="connsiteX8" fmla="*/ 292113 w 341790"/>
                <a:gd name="connsiteY8" fmla="*/ 119944 h 381000"/>
                <a:gd name="connsiteX9" fmla="*/ 298569 w 341790"/>
                <a:gd name="connsiteY9" fmla="*/ 117182 h 381000"/>
                <a:gd name="connsiteX10" fmla="*/ 331608 w 341790"/>
                <a:gd name="connsiteY10" fmla="*/ 82035 h 381000"/>
                <a:gd name="connsiteX11" fmla="*/ 331608 w 341790"/>
                <a:gd name="connsiteY11" fmla="*/ 69748 h 381000"/>
                <a:gd name="connsiteX12" fmla="*/ 191000 w 341790"/>
                <a:gd name="connsiteY12" fmla="*/ 7168 h 381000"/>
                <a:gd name="connsiteX13" fmla="*/ 7098 w 341790"/>
                <a:gd name="connsiteY13" fmla="*/ 191668 h 381000"/>
                <a:gd name="connsiteX14" fmla="*/ 191000 w 341790"/>
                <a:gd name="connsiteY14" fmla="*/ 376167 h 381000"/>
                <a:gd name="connsiteX15" fmla="*/ 334362 w 341790"/>
                <a:gd name="connsiteY15" fmla="*/ 308158 h 381000"/>
                <a:gd name="connsiteX16" fmla="*/ 333792 w 341790"/>
                <a:gd name="connsiteY16" fmla="*/ 29558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790" h="381000">
                  <a:moveTo>
                    <a:pt x="302271" y="265582"/>
                  </a:moveTo>
                  <a:cubicBezTo>
                    <a:pt x="300492" y="264006"/>
                    <a:pt x="298188" y="263157"/>
                    <a:pt x="295815" y="263200"/>
                  </a:cubicBezTo>
                  <a:cubicBezTo>
                    <a:pt x="293453" y="263256"/>
                    <a:pt x="291219" y="264290"/>
                    <a:pt x="289644" y="266058"/>
                  </a:cubicBezTo>
                  <a:cubicBezTo>
                    <a:pt x="260117" y="297776"/>
                    <a:pt x="228786" y="313683"/>
                    <a:pt x="193753" y="313683"/>
                  </a:cubicBezTo>
                  <a:cubicBezTo>
                    <a:pt x="129762" y="313683"/>
                    <a:pt x="79823" y="260248"/>
                    <a:pt x="79823" y="190620"/>
                  </a:cubicBezTo>
                  <a:cubicBezTo>
                    <a:pt x="79823" y="122707"/>
                    <a:pt x="128528" y="69557"/>
                    <a:pt x="190715" y="69557"/>
                  </a:cubicBezTo>
                  <a:cubicBezTo>
                    <a:pt x="234388" y="69557"/>
                    <a:pt x="262301" y="92608"/>
                    <a:pt x="285657" y="117182"/>
                  </a:cubicBezTo>
                  <a:cubicBezTo>
                    <a:pt x="287322" y="118978"/>
                    <a:pt x="289668" y="119981"/>
                    <a:pt x="292113" y="119944"/>
                  </a:cubicBezTo>
                  <a:lnTo>
                    <a:pt x="292113" y="119944"/>
                  </a:lnTo>
                  <a:cubicBezTo>
                    <a:pt x="294555" y="119970"/>
                    <a:pt x="296896" y="118968"/>
                    <a:pt x="298569" y="117182"/>
                  </a:cubicBezTo>
                  <a:lnTo>
                    <a:pt x="331608" y="82035"/>
                  </a:lnTo>
                  <a:cubicBezTo>
                    <a:pt x="334950" y="78625"/>
                    <a:pt x="334950" y="73157"/>
                    <a:pt x="331608" y="69748"/>
                  </a:cubicBezTo>
                  <a:cubicBezTo>
                    <a:pt x="296397" y="28880"/>
                    <a:pt x="244830" y="5929"/>
                    <a:pt x="191000" y="7168"/>
                  </a:cubicBezTo>
                  <a:cubicBezTo>
                    <a:pt x="89433" y="7168"/>
                    <a:pt x="7098" y="89771"/>
                    <a:pt x="7098" y="191668"/>
                  </a:cubicBezTo>
                  <a:cubicBezTo>
                    <a:pt x="7098" y="293564"/>
                    <a:pt x="89433" y="376167"/>
                    <a:pt x="191000" y="376167"/>
                  </a:cubicBezTo>
                  <a:cubicBezTo>
                    <a:pt x="264200" y="376167"/>
                    <a:pt x="306069" y="339781"/>
                    <a:pt x="334362" y="308158"/>
                  </a:cubicBezTo>
                  <a:cubicBezTo>
                    <a:pt x="337635" y="304518"/>
                    <a:pt x="337381" y="298913"/>
                    <a:pt x="333792" y="295585"/>
                  </a:cubicBezTo>
                  <a:close/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329AAF-3E20-9A46-B0C4-C3DE525E9D75}"/>
                </a:ext>
              </a:extLst>
            </p:cNvPr>
            <p:cNvSpPr/>
            <p:nvPr/>
          </p:nvSpPr>
          <p:spPr>
            <a:xfrm>
              <a:off x="1499833" y="6159232"/>
              <a:ext cx="152933" cy="153430"/>
            </a:xfrm>
            <a:custGeom>
              <a:avLst/>
              <a:gdLst>
                <a:gd name="connsiteX0" fmla="*/ 305047 w 379766"/>
                <a:gd name="connsiteY0" fmla="*/ 192871 h 381000"/>
                <a:gd name="connsiteX1" fmla="*/ 191117 w 379766"/>
                <a:gd name="connsiteY1" fmla="*/ 313363 h 381000"/>
                <a:gd name="connsiteX2" fmla="*/ 76143 w 379766"/>
                <a:gd name="connsiteY2" fmla="*/ 190300 h 381000"/>
                <a:gd name="connsiteX3" fmla="*/ 190073 w 379766"/>
                <a:gd name="connsiteY3" fmla="*/ 69237 h 381000"/>
                <a:gd name="connsiteX4" fmla="*/ 305047 w 379766"/>
                <a:gd name="connsiteY4" fmla="*/ 192871 h 381000"/>
                <a:gd name="connsiteX5" fmla="*/ 191117 w 379766"/>
                <a:gd name="connsiteY5" fmla="*/ 7134 h 381000"/>
                <a:gd name="connsiteX6" fmla="*/ 7106 w 379766"/>
                <a:gd name="connsiteY6" fmla="*/ 188269 h 381000"/>
                <a:gd name="connsiteX7" fmla="*/ 7120 w 379766"/>
                <a:gd name="connsiteY7" fmla="*/ 192871 h 381000"/>
                <a:gd name="connsiteX8" fmla="*/ 188026 w 379766"/>
                <a:gd name="connsiteY8" fmla="*/ 379766 h 381000"/>
                <a:gd name="connsiteX9" fmla="*/ 374315 w 379766"/>
                <a:gd name="connsiteY9" fmla="*/ 198272 h 381000"/>
                <a:gd name="connsiteX10" fmla="*/ 374260 w 379766"/>
                <a:gd name="connsiteY10" fmla="*/ 190300 h 381000"/>
                <a:gd name="connsiteX11" fmla="*/ 194936 w 379766"/>
                <a:gd name="connsiteY11" fmla="*/ 7128 h 381000"/>
                <a:gd name="connsiteX12" fmla="*/ 191117 w 379766"/>
                <a:gd name="connsiteY12" fmla="*/ 713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766" h="381000">
                  <a:moveTo>
                    <a:pt x="305047" y="192871"/>
                  </a:moveTo>
                  <a:cubicBezTo>
                    <a:pt x="305047" y="261547"/>
                    <a:pt x="255962" y="313363"/>
                    <a:pt x="191117" y="313363"/>
                  </a:cubicBezTo>
                  <a:cubicBezTo>
                    <a:pt x="126272" y="313363"/>
                    <a:pt x="76143" y="259928"/>
                    <a:pt x="76143" y="190300"/>
                  </a:cubicBezTo>
                  <a:cubicBezTo>
                    <a:pt x="76143" y="120672"/>
                    <a:pt x="124943" y="69237"/>
                    <a:pt x="190073" y="69237"/>
                  </a:cubicBezTo>
                  <a:cubicBezTo>
                    <a:pt x="255203" y="69237"/>
                    <a:pt x="305047" y="122958"/>
                    <a:pt x="305047" y="192871"/>
                  </a:cubicBezTo>
                  <a:moveTo>
                    <a:pt x="191117" y="7134"/>
                  </a:moveTo>
                  <a:cubicBezTo>
                    <a:pt x="90447" y="6175"/>
                    <a:pt x="8062" y="87272"/>
                    <a:pt x="7106" y="188269"/>
                  </a:cubicBezTo>
                  <a:cubicBezTo>
                    <a:pt x="7091" y="189803"/>
                    <a:pt x="7096" y="191337"/>
                    <a:pt x="7120" y="192871"/>
                  </a:cubicBezTo>
                  <a:cubicBezTo>
                    <a:pt x="5633" y="294599"/>
                    <a:pt x="86628" y="378274"/>
                    <a:pt x="188026" y="379766"/>
                  </a:cubicBezTo>
                  <a:cubicBezTo>
                    <a:pt x="289424" y="381257"/>
                    <a:pt x="372829" y="300000"/>
                    <a:pt x="374315" y="198272"/>
                  </a:cubicBezTo>
                  <a:cubicBezTo>
                    <a:pt x="374354" y="195615"/>
                    <a:pt x="374336" y="192956"/>
                    <a:pt x="374260" y="190300"/>
                  </a:cubicBezTo>
                  <a:cubicBezTo>
                    <a:pt x="375159" y="90038"/>
                    <a:pt x="294872" y="8030"/>
                    <a:pt x="194936" y="7128"/>
                  </a:cubicBezTo>
                  <a:cubicBezTo>
                    <a:pt x="193663" y="7116"/>
                    <a:pt x="192390" y="7118"/>
                    <a:pt x="191117" y="7134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5C3C74F-C30C-E140-B635-5E7CC2B58044}"/>
                </a:ext>
              </a:extLst>
            </p:cNvPr>
            <p:cNvSpPr/>
            <p:nvPr/>
          </p:nvSpPr>
          <p:spPr>
            <a:xfrm>
              <a:off x="1658280" y="6159207"/>
              <a:ext cx="129993" cy="149594"/>
            </a:xfrm>
            <a:custGeom>
              <a:avLst/>
              <a:gdLst>
                <a:gd name="connsiteX0" fmla="*/ 180841 w 322801"/>
                <a:gd name="connsiteY0" fmla="*/ 7196 h 371475"/>
                <a:gd name="connsiteX1" fmla="*/ 75076 w 322801"/>
                <a:gd name="connsiteY1" fmla="*/ 54154 h 371475"/>
                <a:gd name="connsiteX2" fmla="*/ 75076 w 322801"/>
                <a:gd name="connsiteY2" fmla="*/ 23293 h 371475"/>
                <a:gd name="connsiteX3" fmla="*/ 66151 w 322801"/>
                <a:gd name="connsiteY3" fmla="*/ 14339 h 371475"/>
                <a:gd name="connsiteX4" fmla="*/ 16022 w 322801"/>
                <a:gd name="connsiteY4" fmla="*/ 14339 h 371475"/>
                <a:gd name="connsiteX5" fmla="*/ 7098 w 322801"/>
                <a:gd name="connsiteY5" fmla="*/ 23293 h 371475"/>
                <a:gd name="connsiteX6" fmla="*/ 7098 w 322801"/>
                <a:gd name="connsiteY6" fmla="*/ 359430 h 371475"/>
                <a:gd name="connsiteX7" fmla="*/ 16022 w 322801"/>
                <a:gd name="connsiteY7" fmla="*/ 368384 h 371475"/>
                <a:gd name="connsiteX8" fmla="*/ 65962 w 322801"/>
                <a:gd name="connsiteY8" fmla="*/ 368384 h 371475"/>
                <a:gd name="connsiteX9" fmla="*/ 74886 w 322801"/>
                <a:gd name="connsiteY9" fmla="*/ 359430 h 371475"/>
                <a:gd name="connsiteX10" fmla="*/ 74886 w 322801"/>
                <a:gd name="connsiteY10" fmla="*/ 167311 h 371475"/>
                <a:gd name="connsiteX11" fmla="*/ 166410 w 322801"/>
                <a:gd name="connsiteY11" fmla="*/ 71013 h 371475"/>
                <a:gd name="connsiteX12" fmla="*/ 250149 w 322801"/>
                <a:gd name="connsiteY12" fmla="*/ 163501 h 371475"/>
                <a:gd name="connsiteX13" fmla="*/ 250149 w 322801"/>
                <a:gd name="connsiteY13" fmla="*/ 359430 h 371475"/>
                <a:gd name="connsiteX14" fmla="*/ 259073 w 322801"/>
                <a:gd name="connsiteY14" fmla="*/ 368384 h 371475"/>
                <a:gd name="connsiteX15" fmla="*/ 308917 w 322801"/>
                <a:gd name="connsiteY15" fmla="*/ 368384 h 371475"/>
                <a:gd name="connsiteX16" fmla="*/ 317842 w 322801"/>
                <a:gd name="connsiteY16" fmla="*/ 359430 h 371475"/>
                <a:gd name="connsiteX17" fmla="*/ 317842 w 322801"/>
                <a:gd name="connsiteY17" fmla="*/ 150737 h 371475"/>
                <a:gd name="connsiteX18" fmla="*/ 180651 w 322801"/>
                <a:gd name="connsiteY18" fmla="*/ 719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801" h="371475">
                  <a:moveTo>
                    <a:pt x="180841" y="7196"/>
                  </a:moveTo>
                  <a:cubicBezTo>
                    <a:pt x="140290" y="5833"/>
                    <a:pt x="101339" y="23126"/>
                    <a:pt x="75076" y="54154"/>
                  </a:cubicBezTo>
                  <a:lnTo>
                    <a:pt x="75076" y="23293"/>
                  </a:lnTo>
                  <a:cubicBezTo>
                    <a:pt x="75076" y="18348"/>
                    <a:pt x="71080" y="14339"/>
                    <a:pt x="66151" y="14339"/>
                  </a:cubicBezTo>
                  <a:lnTo>
                    <a:pt x="16022" y="14339"/>
                  </a:lnTo>
                  <a:cubicBezTo>
                    <a:pt x="11214" y="14621"/>
                    <a:pt x="7378" y="18469"/>
                    <a:pt x="7098" y="23293"/>
                  </a:cubicBezTo>
                  <a:lnTo>
                    <a:pt x="7098" y="359430"/>
                  </a:lnTo>
                  <a:cubicBezTo>
                    <a:pt x="7378" y="364253"/>
                    <a:pt x="11214" y="368102"/>
                    <a:pt x="16022" y="368384"/>
                  </a:cubicBezTo>
                  <a:lnTo>
                    <a:pt x="65962" y="368384"/>
                  </a:lnTo>
                  <a:cubicBezTo>
                    <a:pt x="70890" y="368384"/>
                    <a:pt x="74886" y="364375"/>
                    <a:pt x="74886" y="359430"/>
                  </a:cubicBezTo>
                  <a:lnTo>
                    <a:pt x="74886" y="167311"/>
                  </a:lnTo>
                  <a:cubicBezTo>
                    <a:pt x="74886" y="110161"/>
                    <a:pt x="112863" y="71013"/>
                    <a:pt x="166410" y="71013"/>
                  </a:cubicBezTo>
                  <a:cubicBezTo>
                    <a:pt x="219957" y="71013"/>
                    <a:pt x="250149" y="104636"/>
                    <a:pt x="250149" y="163501"/>
                  </a:cubicBezTo>
                  <a:lnTo>
                    <a:pt x="250149" y="359430"/>
                  </a:lnTo>
                  <a:cubicBezTo>
                    <a:pt x="250429" y="364253"/>
                    <a:pt x="254265" y="368102"/>
                    <a:pt x="259073" y="368384"/>
                  </a:cubicBezTo>
                  <a:lnTo>
                    <a:pt x="308917" y="368384"/>
                  </a:lnTo>
                  <a:cubicBezTo>
                    <a:pt x="313846" y="368384"/>
                    <a:pt x="317842" y="364375"/>
                    <a:pt x="317842" y="359430"/>
                  </a:cubicBezTo>
                  <a:lnTo>
                    <a:pt x="317842" y="150737"/>
                  </a:lnTo>
                  <a:cubicBezTo>
                    <a:pt x="317842" y="63488"/>
                    <a:pt x="264010" y="7196"/>
                    <a:pt x="180651" y="7196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69AEA30-40AA-214A-9033-0C5478981C1C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43B313-77DE-CB42-9FC7-12C907EA72C2}"/>
              </a:ext>
            </a:extLst>
          </p:cNvPr>
          <p:cNvGrpSpPr/>
          <p:nvPr/>
        </p:nvGrpSpPr>
        <p:grpSpPr>
          <a:xfrm>
            <a:off x="665859" y="6088060"/>
            <a:ext cx="1122414" cy="230145"/>
            <a:chOff x="665859" y="6088060"/>
            <a:chExt cx="1122414" cy="23014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9EBBDC7-71E6-4B42-A678-D778AA079A9E}"/>
                </a:ext>
              </a:extLst>
            </p:cNvPr>
            <p:cNvSpPr/>
            <p:nvPr/>
          </p:nvSpPr>
          <p:spPr>
            <a:xfrm>
              <a:off x="665859" y="6088060"/>
              <a:ext cx="244693" cy="230145"/>
            </a:xfrm>
            <a:custGeom>
              <a:avLst/>
              <a:gdLst>
                <a:gd name="connsiteX0" fmla="*/ 370724 w 607627"/>
                <a:gd name="connsiteY0" fmla="*/ 251781 h 571500"/>
                <a:gd name="connsiteX1" fmla="*/ 333412 w 607627"/>
                <a:gd name="connsiteY1" fmla="*/ 248352 h 571500"/>
                <a:gd name="connsiteX2" fmla="*/ 333412 w 607627"/>
                <a:gd name="connsiteY2" fmla="*/ 202537 h 571500"/>
                <a:gd name="connsiteX3" fmla="*/ 370724 w 607627"/>
                <a:gd name="connsiteY3" fmla="*/ 207394 h 571500"/>
                <a:gd name="connsiteX4" fmla="*/ 276447 w 607627"/>
                <a:gd name="connsiteY4" fmla="*/ 248733 h 571500"/>
                <a:gd name="connsiteX5" fmla="*/ 239230 w 607627"/>
                <a:gd name="connsiteY5" fmla="*/ 252352 h 571500"/>
                <a:gd name="connsiteX6" fmla="*/ 239230 w 607627"/>
                <a:gd name="connsiteY6" fmla="*/ 207490 h 571500"/>
                <a:gd name="connsiteX7" fmla="*/ 276447 w 607627"/>
                <a:gd name="connsiteY7" fmla="*/ 202537 h 571500"/>
                <a:gd name="connsiteX8" fmla="*/ 285941 w 607627"/>
                <a:gd name="connsiteY8" fmla="*/ 201965 h 571500"/>
                <a:gd name="connsiteX9" fmla="*/ 304930 w 607627"/>
                <a:gd name="connsiteY9" fmla="*/ 201298 h 571500"/>
                <a:gd name="connsiteX10" fmla="*/ 323918 w 607627"/>
                <a:gd name="connsiteY10" fmla="*/ 201965 h 571500"/>
                <a:gd name="connsiteX11" fmla="*/ 323918 w 607627"/>
                <a:gd name="connsiteY11" fmla="*/ 248257 h 571500"/>
                <a:gd name="connsiteX12" fmla="*/ 306259 w 607627"/>
                <a:gd name="connsiteY12" fmla="*/ 248257 h 571500"/>
                <a:gd name="connsiteX13" fmla="*/ 286701 w 607627"/>
                <a:gd name="connsiteY13" fmla="*/ 248257 h 571500"/>
                <a:gd name="connsiteX14" fmla="*/ 425411 w 607627"/>
                <a:gd name="connsiteY14" fmla="*/ 218729 h 571500"/>
                <a:gd name="connsiteX15" fmla="*/ 425411 w 607627"/>
                <a:gd name="connsiteY15" fmla="*/ 218729 h 571500"/>
                <a:gd name="connsiteX16" fmla="*/ 304265 w 607627"/>
                <a:gd name="connsiteY16" fmla="*/ 123479 h 571500"/>
                <a:gd name="connsiteX17" fmla="*/ 184259 w 607627"/>
                <a:gd name="connsiteY17" fmla="*/ 218729 h 571500"/>
                <a:gd name="connsiteX18" fmla="*/ 186442 w 607627"/>
                <a:gd name="connsiteY18" fmla="*/ 218729 h 571500"/>
                <a:gd name="connsiteX19" fmla="*/ 184734 w 607627"/>
                <a:gd name="connsiteY19" fmla="*/ 219301 h 571500"/>
                <a:gd name="connsiteX20" fmla="*/ 227552 w 607627"/>
                <a:gd name="connsiteY20" fmla="*/ 223301 h 571500"/>
                <a:gd name="connsiteX21" fmla="*/ 227552 w 607627"/>
                <a:gd name="connsiteY21" fmla="*/ 254543 h 571500"/>
                <a:gd name="connsiteX22" fmla="*/ 199070 w 607627"/>
                <a:gd name="connsiteY22" fmla="*/ 261401 h 571500"/>
                <a:gd name="connsiteX23" fmla="*/ 205526 w 607627"/>
                <a:gd name="connsiteY23" fmla="*/ 272450 h 571500"/>
                <a:gd name="connsiteX24" fmla="*/ 220337 w 607627"/>
                <a:gd name="connsiteY24" fmla="*/ 272450 h 571500"/>
                <a:gd name="connsiteX25" fmla="*/ 199070 w 607627"/>
                <a:gd name="connsiteY25" fmla="*/ 383226 h 571500"/>
                <a:gd name="connsiteX26" fmla="*/ 384206 w 607627"/>
                <a:gd name="connsiteY26" fmla="*/ 271593 h 571500"/>
                <a:gd name="connsiteX27" fmla="*/ 403194 w 607627"/>
                <a:gd name="connsiteY27" fmla="*/ 271593 h 571500"/>
                <a:gd name="connsiteX28" fmla="*/ 409461 w 607627"/>
                <a:gd name="connsiteY28" fmla="*/ 260830 h 571500"/>
                <a:gd name="connsiteX29" fmla="*/ 410600 w 607627"/>
                <a:gd name="connsiteY29" fmla="*/ 260830 h 571500"/>
                <a:gd name="connsiteX30" fmla="*/ 381643 w 607627"/>
                <a:gd name="connsiteY30" fmla="*/ 253781 h 571500"/>
                <a:gd name="connsiteX31" fmla="*/ 381643 w 607627"/>
                <a:gd name="connsiteY31" fmla="*/ 222539 h 571500"/>
                <a:gd name="connsiteX32" fmla="*/ 425791 w 607627"/>
                <a:gd name="connsiteY32" fmla="*/ 218443 h 571500"/>
                <a:gd name="connsiteX33" fmla="*/ 604661 w 607627"/>
                <a:gd name="connsiteY33" fmla="*/ 307121 h 571500"/>
                <a:gd name="connsiteX34" fmla="*/ 306127 w 607627"/>
                <a:gd name="connsiteY34" fmla="*/ 7121 h 571500"/>
                <a:gd name="connsiteX35" fmla="*/ 7098 w 607627"/>
                <a:gd name="connsiteY35" fmla="*/ 306624 h 571500"/>
                <a:gd name="connsiteX36" fmla="*/ 100900 w 607627"/>
                <a:gd name="connsiteY36" fmla="*/ 524958 h 571500"/>
                <a:gd name="connsiteX37" fmla="*/ 215590 w 607627"/>
                <a:gd name="connsiteY37" fmla="*/ 536769 h 571500"/>
                <a:gd name="connsiteX38" fmla="*/ 413828 w 607627"/>
                <a:gd name="connsiteY38" fmla="*/ 417802 h 571500"/>
                <a:gd name="connsiteX39" fmla="*/ 399682 w 607627"/>
                <a:gd name="connsiteY39" fmla="*/ 341602 h 571500"/>
                <a:gd name="connsiteX40" fmla="*/ 192329 w 607627"/>
                <a:gd name="connsiteY40" fmla="*/ 466855 h 571500"/>
                <a:gd name="connsiteX41" fmla="*/ 121882 w 607627"/>
                <a:gd name="connsiteY41" fmla="*/ 450282 h 571500"/>
                <a:gd name="connsiteX42" fmla="*/ 162674 w 607627"/>
                <a:gd name="connsiteY42" fmla="*/ 122262 h 571500"/>
                <a:gd name="connsiteX43" fmla="*/ 489633 w 607627"/>
                <a:gd name="connsiteY43" fmla="*/ 163186 h 571500"/>
                <a:gd name="connsiteX44" fmla="*/ 448841 w 607627"/>
                <a:gd name="connsiteY44" fmla="*/ 491206 h 571500"/>
                <a:gd name="connsiteX45" fmla="*/ 429683 w 607627"/>
                <a:gd name="connsiteY45" fmla="*/ 504670 h 571500"/>
                <a:gd name="connsiteX46" fmla="*/ 442595 w 607627"/>
                <a:gd name="connsiteY46" fmla="*/ 573440 h 571500"/>
                <a:gd name="connsiteX47" fmla="*/ 603996 w 607627"/>
                <a:gd name="connsiteY47" fmla="*/ 30674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27" h="571500">
                  <a:moveTo>
                    <a:pt x="370724" y="251781"/>
                  </a:moveTo>
                  <a:cubicBezTo>
                    <a:pt x="360376" y="250352"/>
                    <a:pt x="347938" y="249019"/>
                    <a:pt x="333412" y="248352"/>
                  </a:cubicBezTo>
                  <a:lnTo>
                    <a:pt x="333412" y="202537"/>
                  </a:lnTo>
                  <a:cubicBezTo>
                    <a:pt x="346040" y="203680"/>
                    <a:pt x="358762" y="205489"/>
                    <a:pt x="370724" y="207394"/>
                  </a:cubicBezTo>
                  <a:close/>
                  <a:moveTo>
                    <a:pt x="276447" y="248733"/>
                  </a:moveTo>
                  <a:cubicBezTo>
                    <a:pt x="261826" y="249495"/>
                    <a:pt x="249484" y="250828"/>
                    <a:pt x="239230" y="252352"/>
                  </a:cubicBezTo>
                  <a:lnTo>
                    <a:pt x="239230" y="207490"/>
                  </a:lnTo>
                  <a:cubicBezTo>
                    <a:pt x="251098" y="205489"/>
                    <a:pt x="263820" y="203680"/>
                    <a:pt x="276447" y="202537"/>
                  </a:cubicBezTo>
                  <a:close/>
                  <a:moveTo>
                    <a:pt x="285941" y="201965"/>
                  </a:moveTo>
                  <a:cubicBezTo>
                    <a:pt x="292303" y="201965"/>
                    <a:pt x="298569" y="201298"/>
                    <a:pt x="304930" y="201298"/>
                  </a:cubicBezTo>
                  <a:cubicBezTo>
                    <a:pt x="311291" y="201298"/>
                    <a:pt x="317177" y="201298"/>
                    <a:pt x="323918" y="201965"/>
                  </a:cubicBezTo>
                  <a:lnTo>
                    <a:pt x="323918" y="248257"/>
                  </a:lnTo>
                  <a:cubicBezTo>
                    <a:pt x="318317" y="248257"/>
                    <a:pt x="312525" y="248257"/>
                    <a:pt x="306259" y="248257"/>
                  </a:cubicBezTo>
                  <a:cubicBezTo>
                    <a:pt x="299993" y="248257"/>
                    <a:pt x="292872" y="248257"/>
                    <a:pt x="286701" y="248257"/>
                  </a:cubicBezTo>
                  <a:close/>
                  <a:moveTo>
                    <a:pt x="425411" y="218729"/>
                  </a:moveTo>
                  <a:lnTo>
                    <a:pt x="425411" y="218729"/>
                  </a:lnTo>
                  <a:lnTo>
                    <a:pt x="304265" y="123479"/>
                  </a:lnTo>
                  <a:lnTo>
                    <a:pt x="184259" y="218729"/>
                  </a:lnTo>
                  <a:lnTo>
                    <a:pt x="186442" y="218729"/>
                  </a:lnTo>
                  <a:lnTo>
                    <a:pt x="184734" y="219301"/>
                  </a:lnTo>
                  <a:cubicBezTo>
                    <a:pt x="184734" y="219301"/>
                    <a:pt x="199924" y="221491"/>
                    <a:pt x="227552" y="223301"/>
                  </a:cubicBezTo>
                  <a:lnTo>
                    <a:pt x="227552" y="254543"/>
                  </a:lnTo>
                  <a:cubicBezTo>
                    <a:pt x="217883" y="256023"/>
                    <a:pt x="208355" y="258317"/>
                    <a:pt x="199070" y="261401"/>
                  </a:cubicBezTo>
                  <a:lnTo>
                    <a:pt x="205526" y="272450"/>
                  </a:lnTo>
                  <a:lnTo>
                    <a:pt x="220337" y="272450"/>
                  </a:lnTo>
                  <a:lnTo>
                    <a:pt x="199070" y="383226"/>
                  </a:lnTo>
                  <a:lnTo>
                    <a:pt x="384206" y="271593"/>
                  </a:lnTo>
                  <a:lnTo>
                    <a:pt x="403194" y="271593"/>
                  </a:lnTo>
                  <a:lnTo>
                    <a:pt x="409461" y="260830"/>
                  </a:lnTo>
                  <a:lnTo>
                    <a:pt x="410600" y="260830"/>
                  </a:lnTo>
                  <a:cubicBezTo>
                    <a:pt x="401163" y="257665"/>
                    <a:pt x="391476" y="255307"/>
                    <a:pt x="381643" y="253781"/>
                  </a:cubicBezTo>
                  <a:lnTo>
                    <a:pt x="381643" y="222539"/>
                  </a:lnTo>
                  <a:cubicBezTo>
                    <a:pt x="410125" y="220634"/>
                    <a:pt x="425791" y="218443"/>
                    <a:pt x="425791" y="218443"/>
                  </a:cubicBezTo>
                  <a:moveTo>
                    <a:pt x="604661" y="307121"/>
                  </a:moveTo>
                  <a:cubicBezTo>
                    <a:pt x="604798" y="141573"/>
                    <a:pt x="471140" y="7258"/>
                    <a:pt x="306127" y="7121"/>
                  </a:cubicBezTo>
                  <a:cubicBezTo>
                    <a:pt x="141115" y="6983"/>
                    <a:pt x="7235" y="141075"/>
                    <a:pt x="7098" y="306624"/>
                  </a:cubicBezTo>
                  <a:cubicBezTo>
                    <a:pt x="7029" y="389262"/>
                    <a:pt x="40970" y="468264"/>
                    <a:pt x="100900" y="524958"/>
                  </a:cubicBezTo>
                  <a:cubicBezTo>
                    <a:pt x="133433" y="551314"/>
                    <a:pt x="178398" y="555945"/>
                    <a:pt x="215590" y="536769"/>
                  </a:cubicBezTo>
                  <a:lnTo>
                    <a:pt x="413828" y="417802"/>
                  </a:lnTo>
                  <a:lnTo>
                    <a:pt x="399682" y="341602"/>
                  </a:lnTo>
                  <a:lnTo>
                    <a:pt x="192329" y="466855"/>
                  </a:lnTo>
                  <a:cubicBezTo>
                    <a:pt x="168024" y="477333"/>
                    <a:pt x="145333" y="477333"/>
                    <a:pt x="121882" y="450282"/>
                  </a:cubicBezTo>
                  <a:cubicBezTo>
                    <a:pt x="42859" y="348401"/>
                    <a:pt x="61123" y="201541"/>
                    <a:pt x="162674" y="122262"/>
                  </a:cubicBezTo>
                  <a:cubicBezTo>
                    <a:pt x="264226" y="42982"/>
                    <a:pt x="410610" y="61305"/>
                    <a:pt x="489633" y="163186"/>
                  </a:cubicBezTo>
                  <a:cubicBezTo>
                    <a:pt x="568655" y="265067"/>
                    <a:pt x="550392" y="411927"/>
                    <a:pt x="448841" y="491206"/>
                  </a:cubicBezTo>
                  <a:cubicBezTo>
                    <a:pt x="442684" y="496013"/>
                    <a:pt x="436290" y="500507"/>
                    <a:pt x="429683" y="504670"/>
                  </a:cubicBezTo>
                  <a:lnTo>
                    <a:pt x="442595" y="573440"/>
                  </a:lnTo>
                  <a:cubicBezTo>
                    <a:pt x="541923" y="521867"/>
                    <a:pt x="604210" y="418945"/>
                    <a:pt x="603996" y="306740"/>
                  </a:cubicBezTo>
                </a:path>
              </a:pathLst>
            </a:custGeom>
            <a:solidFill>
              <a:srgbClr val="3CB4E5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62EF3E-5315-3D40-ADBD-E9131340280B}"/>
                </a:ext>
              </a:extLst>
            </p:cNvPr>
            <p:cNvSpPr/>
            <p:nvPr/>
          </p:nvSpPr>
          <p:spPr>
            <a:xfrm>
              <a:off x="940106" y="6093299"/>
              <a:ext cx="149110" cy="218638"/>
            </a:xfrm>
            <a:custGeom>
              <a:avLst/>
              <a:gdLst>
                <a:gd name="connsiteX0" fmla="*/ 294201 w 370272"/>
                <a:gd name="connsiteY0" fmla="*/ 355930 h 542925"/>
                <a:gd name="connsiteX1" fmla="*/ 185208 w 370272"/>
                <a:gd name="connsiteY1" fmla="*/ 476326 h 542925"/>
                <a:gd name="connsiteX2" fmla="*/ 72892 w 370272"/>
                <a:gd name="connsiteY2" fmla="*/ 354025 h 542925"/>
                <a:gd name="connsiteX3" fmla="*/ 185398 w 370272"/>
                <a:gd name="connsiteY3" fmla="*/ 233629 h 542925"/>
                <a:gd name="connsiteX4" fmla="*/ 294391 w 370272"/>
                <a:gd name="connsiteY4" fmla="*/ 355930 h 542925"/>
                <a:gd name="connsiteX5" fmla="*/ 194228 w 370272"/>
                <a:gd name="connsiteY5" fmla="*/ 170764 h 542925"/>
                <a:gd name="connsiteX6" fmla="*/ 74791 w 370272"/>
                <a:gd name="connsiteY6" fmla="*/ 227914 h 542925"/>
                <a:gd name="connsiteX7" fmla="*/ 74791 w 370272"/>
                <a:gd name="connsiteY7" fmla="*/ 16078 h 542925"/>
                <a:gd name="connsiteX8" fmla="*/ 65870 w 370272"/>
                <a:gd name="connsiteY8" fmla="*/ 7121 h 542925"/>
                <a:gd name="connsiteX9" fmla="*/ 61024 w 370272"/>
                <a:gd name="connsiteY9" fmla="*/ 8553 h 542925"/>
                <a:gd name="connsiteX10" fmla="*/ 11180 w 370272"/>
                <a:gd name="connsiteY10" fmla="*/ 40843 h 542925"/>
                <a:gd name="connsiteX11" fmla="*/ 7098 w 370272"/>
                <a:gd name="connsiteY11" fmla="*/ 48368 h 542925"/>
                <a:gd name="connsiteX12" fmla="*/ 7098 w 370272"/>
                <a:gd name="connsiteY12" fmla="*/ 523094 h 542925"/>
                <a:gd name="connsiteX13" fmla="*/ 16022 w 370272"/>
                <a:gd name="connsiteY13" fmla="*/ 532047 h 542925"/>
                <a:gd name="connsiteX14" fmla="*/ 65867 w 370272"/>
                <a:gd name="connsiteY14" fmla="*/ 532047 h 542925"/>
                <a:gd name="connsiteX15" fmla="*/ 74791 w 370272"/>
                <a:gd name="connsiteY15" fmla="*/ 523094 h 542925"/>
                <a:gd name="connsiteX16" fmla="*/ 74791 w 370272"/>
                <a:gd name="connsiteY16" fmla="*/ 484994 h 542925"/>
                <a:gd name="connsiteX17" fmla="*/ 194228 w 370272"/>
                <a:gd name="connsiteY17" fmla="*/ 539477 h 542925"/>
                <a:gd name="connsiteX18" fmla="*/ 363224 w 370272"/>
                <a:gd name="connsiteY18" fmla="*/ 354311 h 542925"/>
                <a:gd name="connsiteX19" fmla="*/ 194228 w 370272"/>
                <a:gd name="connsiteY19" fmla="*/ 171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272" h="542925">
                  <a:moveTo>
                    <a:pt x="294201" y="355930"/>
                  </a:moveTo>
                  <a:cubicBezTo>
                    <a:pt x="294201" y="426891"/>
                    <a:pt x="249294" y="476326"/>
                    <a:pt x="185208" y="476326"/>
                  </a:cubicBezTo>
                  <a:cubicBezTo>
                    <a:pt x="130047" y="476326"/>
                    <a:pt x="72892" y="431082"/>
                    <a:pt x="72892" y="354025"/>
                  </a:cubicBezTo>
                  <a:cubicBezTo>
                    <a:pt x="70867" y="289627"/>
                    <a:pt x="121212" y="235751"/>
                    <a:pt x="185398" y="233629"/>
                  </a:cubicBezTo>
                  <a:cubicBezTo>
                    <a:pt x="248534" y="233629"/>
                    <a:pt x="294391" y="284492"/>
                    <a:pt x="294391" y="355930"/>
                  </a:cubicBezTo>
                  <a:moveTo>
                    <a:pt x="194228" y="170764"/>
                  </a:moveTo>
                  <a:cubicBezTo>
                    <a:pt x="147752" y="170274"/>
                    <a:pt x="103662" y="191371"/>
                    <a:pt x="74791" y="227914"/>
                  </a:cubicBezTo>
                  <a:lnTo>
                    <a:pt x="74791" y="16078"/>
                  </a:lnTo>
                  <a:cubicBezTo>
                    <a:pt x="74793" y="11133"/>
                    <a:pt x="70799" y="7123"/>
                    <a:pt x="65870" y="7121"/>
                  </a:cubicBezTo>
                  <a:cubicBezTo>
                    <a:pt x="64151" y="7120"/>
                    <a:pt x="62468" y="7617"/>
                    <a:pt x="61024" y="8553"/>
                  </a:cubicBezTo>
                  <a:lnTo>
                    <a:pt x="11180" y="40843"/>
                  </a:lnTo>
                  <a:cubicBezTo>
                    <a:pt x="8634" y="42493"/>
                    <a:pt x="7096" y="45326"/>
                    <a:pt x="7098" y="48368"/>
                  </a:cubicBezTo>
                  <a:lnTo>
                    <a:pt x="7098" y="523094"/>
                  </a:lnTo>
                  <a:cubicBezTo>
                    <a:pt x="7378" y="527917"/>
                    <a:pt x="11214" y="531765"/>
                    <a:pt x="16022" y="532047"/>
                  </a:cubicBezTo>
                  <a:lnTo>
                    <a:pt x="65867" y="532047"/>
                  </a:lnTo>
                  <a:cubicBezTo>
                    <a:pt x="70674" y="531765"/>
                    <a:pt x="74510" y="527917"/>
                    <a:pt x="74791" y="523094"/>
                  </a:cubicBezTo>
                  <a:lnTo>
                    <a:pt x="74791" y="484994"/>
                  </a:lnTo>
                  <a:cubicBezTo>
                    <a:pt x="104556" y="520058"/>
                    <a:pt x="148324" y="540023"/>
                    <a:pt x="194228" y="539477"/>
                  </a:cubicBezTo>
                  <a:cubicBezTo>
                    <a:pt x="276162" y="539477"/>
                    <a:pt x="363224" y="474992"/>
                    <a:pt x="363224" y="354311"/>
                  </a:cubicBezTo>
                  <a:cubicBezTo>
                    <a:pt x="363224" y="235343"/>
                    <a:pt x="276162" y="171050"/>
                    <a:pt x="194228" y="171050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679B70-2036-A148-B217-F57627320479}"/>
                </a:ext>
              </a:extLst>
            </p:cNvPr>
            <p:cNvSpPr/>
            <p:nvPr/>
          </p:nvSpPr>
          <p:spPr>
            <a:xfrm>
              <a:off x="1092695" y="6159237"/>
              <a:ext cx="137640" cy="153430"/>
            </a:xfrm>
            <a:custGeom>
              <a:avLst/>
              <a:gdLst>
                <a:gd name="connsiteX0" fmla="*/ 77070 w 341790"/>
                <a:gd name="connsiteY0" fmla="*/ 162473 h 381000"/>
                <a:gd name="connsiteX1" fmla="*/ 175619 w 341790"/>
                <a:gd name="connsiteY1" fmla="*/ 67223 h 381000"/>
                <a:gd name="connsiteX2" fmla="*/ 272460 w 341790"/>
                <a:gd name="connsiteY2" fmla="*/ 162473 h 381000"/>
                <a:gd name="connsiteX3" fmla="*/ 176759 w 341790"/>
                <a:gd name="connsiteY3" fmla="*/ 7121 h 381000"/>
                <a:gd name="connsiteX4" fmla="*/ 7098 w 341790"/>
                <a:gd name="connsiteY4" fmla="*/ 191620 h 381000"/>
                <a:gd name="connsiteX5" fmla="*/ 183214 w 341790"/>
                <a:gd name="connsiteY5" fmla="*/ 376119 h 381000"/>
                <a:gd name="connsiteX6" fmla="*/ 327906 w 341790"/>
                <a:gd name="connsiteY6" fmla="*/ 310016 h 381000"/>
                <a:gd name="connsiteX7" fmla="*/ 327241 w 341790"/>
                <a:gd name="connsiteY7" fmla="*/ 297347 h 381000"/>
                <a:gd name="connsiteX8" fmla="*/ 296100 w 341790"/>
                <a:gd name="connsiteY8" fmla="*/ 269439 h 381000"/>
                <a:gd name="connsiteX9" fmla="*/ 283663 w 341790"/>
                <a:gd name="connsiteY9" fmla="*/ 269915 h 381000"/>
                <a:gd name="connsiteX10" fmla="*/ 184544 w 341790"/>
                <a:gd name="connsiteY10" fmla="*/ 314683 h 381000"/>
                <a:gd name="connsiteX11" fmla="*/ 76785 w 341790"/>
                <a:gd name="connsiteY11" fmla="*/ 220671 h 381000"/>
                <a:gd name="connsiteX12" fmla="*/ 332463 w 341790"/>
                <a:gd name="connsiteY12" fmla="*/ 220671 h 381000"/>
                <a:gd name="connsiteX13" fmla="*/ 341387 w 341790"/>
                <a:gd name="connsiteY13" fmla="*/ 212480 h 381000"/>
                <a:gd name="connsiteX14" fmla="*/ 341957 w 341790"/>
                <a:gd name="connsiteY14" fmla="*/ 194192 h 381000"/>
                <a:gd name="connsiteX15" fmla="*/ 176948 w 341790"/>
                <a:gd name="connsiteY15" fmla="*/ 712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790" h="381000">
                  <a:moveTo>
                    <a:pt x="77070" y="162473"/>
                  </a:moveTo>
                  <a:cubicBezTo>
                    <a:pt x="86564" y="105895"/>
                    <a:pt x="126344" y="67223"/>
                    <a:pt x="175619" y="67223"/>
                  </a:cubicBezTo>
                  <a:cubicBezTo>
                    <a:pt x="236382" y="67223"/>
                    <a:pt x="265054" y="114848"/>
                    <a:pt x="272460" y="162473"/>
                  </a:cubicBezTo>
                  <a:close/>
                  <a:moveTo>
                    <a:pt x="176759" y="7121"/>
                  </a:moveTo>
                  <a:cubicBezTo>
                    <a:pt x="80013" y="7121"/>
                    <a:pt x="7098" y="86464"/>
                    <a:pt x="7098" y="191620"/>
                  </a:cubicBezTo>
                  <a:cubicBezTo>
                    <a:pt x="7098" y="296776"/>
                    <a:pt x="83051" y="376119"/>
                    <a:pt x="183214" y="376119"/>
                  </a:cubicBezTo>
                  <a:cubicBezTo>
                    <a:pt x="242458" y="376119"/>
                    <a:pt x="287081" y="355736"/>
                    <a:pt x="327906" y="310016"/>
                  </a:cubicBezTo>
                  <a:cubicBezTo>
                    <a:pt x="330927" y="306238"/>
                    <a:pt x="330641" y="300786"/>
                    <a:pt x="327241" y="297347"/>
                  </a:cubicBezTo>
                  <a:lnTo>
                    <a:pt x="296100" y="269439"/>
                  </a:lnTo>
                  <a:cubicBezTo>
                    <a:pt x="292510" y="266193"/>
                    <a:pt x="286996" y="266404"/>
                    <a:pt x="283663" y="269915"/>
                  </a:cubicBezTo>
                  <a:cubicBezTo>
                    <a:pt x="258847" y="298807"/>
                    <a:pt x="222556" y="315198"/>
                    <a:pt x="184544" y="314683"/>
                  </a:cubicBezTo>
                  <a:cubicBezTo>
                    <a:pt x="128718" y="314683"/>
                    <a:pt x="86469" y="277345"/>
                    <a:pt x="76785" y="220671"/>
                  </a:cubicBezTo>
                  <a:lnTo>
                    <a:pt x="332463" y="220671"/>
                  </a:lnTo>
                  <a:cubicBezTo>
                    <a:pt x="337110" y="220688"/>
                    <a:pt x="340992" y="217125"/>
                    <a:pt x="341387" y="212480"/>
                  </a:cubicBezTo>
                  <a:cubicBezTo>
                    <a:pt x="341957" y="204383"/>
                    <a:pt x="341957" y="198859"/>
                    <a:pt x="341957" y="194192"/>
                  </a:cubicBezTo>
                  <a:cubicBezTo>
                    <a:pt x="341957" y="83987"/>
                    <a:pt x="274074" y="7121"/>
                    <a:pt x="176948" y="7121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4B37593-4862-F34D-B702-7DE641736F3A}"/>
                </a:ext>
              </a:extLst>
            </p:cNvPr>
            <p:cNvSpPr/>
            <p:nvPr/>
          </p:nvSpPr>
          <p:spPr>
            <a:xfrm>
              <a:off x="1233050" y="6160004"/>
              <a:ext cx="129993" cy="149594"/>
            </a:xfrm>
            <a:custGeom>
              <a:avLst/>
              <a:gdLst>
                <a:gd name="connsiteX0" fmla="*/ 252902 w 322801"/>
                <a:gd name="connsiteY0" fmla="*/ 209527 h 371475"/>
                <a:gd name="connsiteX1" fmla="*/ 252902 w 322801"/>
                <a:gd name="connsiteY1" fmla="*/ 233911 h 371475"/>
                <a:gd name="connsiteX2" fmla="*/ 150365 w 322801"/>
                <a:gd name="connsiteY2" fmla="*/ 315350 h 371475"/>
                <a:gd name="connsiteX3" fmla="*/ 75076 w 322801"/>
                <a:gd name="connsiteY3" fmla="*/ 256104 h 371475"/>
                <a:gd name="connsiteX4" fmla="*/ 164036 w 322801"/>
                <a:gd name="connsiteY4" fmla="*/ 197335 h 371475"/>
                <a:gd name="connsiteX5" fmla="*/ 252902 w 322801"/>
                <a:gd name="connsiteY5" fmla="*/ 209527 h 371475"/>
                <a:gd name="connsiteX6" fmla="*/ 167454 w 322801"/>
                <a:gd name="connsiteY6" fmla="*/ 7121 h 371475"/>
                <a:gd name="connsiteX7" fmla="*/ 41941 w 322801"/>
                <a:gd name="connsiteY7" fmla="*/ 36553 h 371475"/>
                <a:gd name="connsiteX8" fmla="*/ 37194 w 322801"/>
                <a:gd name="connsiteY8" fmla="*/ 47792 h 371475"/>
                <a:gd name="connsiteX9" fmla="*/ 52100 w 322801"/>
                <a:gd name="connsiteY9" fmla="*/ 88750 h 371475"/>
                <a:gd name="connsiteX10" fmla="*/ 57132 w 322801"/>
                <a:gd name="connsiteY10" fmla="*/ 93893 h 371475"/>
                <a:gd name="connsiteX11" fmla="*/ 64253 w 322801"/>
                <a:gd name="connsiteY11" fmla="*/ 93893 h 371475"/>
                <a:gd name="connsiteX12" fmla="*/ 162233 w 322801"/>
                <a:gd name="connsiteY12" fmla="*/ 70652 h 371475"/>
                <a:gd name="connsiteX13" fmla="*/ 252522 w 322801"/>
                <a:gd name="connsiteY13" fmla="*/ 151424 h 371475"/>
                <a:gd name="connsiteX14" fmla="*/ 159004 w 322801"/>
                <a:gd name="connsiteY14" fmla="*/ 139899 h 371475"/>
                <a:gd name="connsiteX15" fmla="*/ 7098 w 322801"/>
                <a:gd name="connsiteY15" fmla="*/ 260009 h 371475"/>
                <a:gd name="connsiteX16" fmla="*/ 141060 w 322801"/>
                <a:gd name="connsiteY16" fmla="*/ 373643 h 371475"/>
                <a:gd name="connsiteX17" fmla="*/ 252712 w 322801"/>
                <a:gd name="connsiteY17" fmla="*/ 330590 h 371475"/>
                <a:gd name="connsiteX18" fmla="*/ 252712 w 322801"/>
                <a:gd name="connsiteY18" fmla="*/ 357545 h 371475"/>
                <a:gd name="connsiteX19" fmla="*/ 261637 w 322801"/>
                <a:gd name="connsiteY19" fmla="*/ 366499 h 371475"/>
                <a:gd name="connsiteX20" fmla="*/ 310816 w 322801"/>
                <a:gd name="connsiteY20" fmla="*/ 366499 h 371475"/>
                <a:gd name="connsiteX21" fmla="*/ 319741 w 322801"/>
                <a:gd name="connsiteY21" fmla="*/ 357545 h 371475"/>
                <a:gd name="connsiteX22" fmla="*/ 319741 w 322801"/>
                <a:gd name="connsiteY22" fmla="*/ 151996 h 371475"/>
                <a:gd name="connsiteX23" fmla="*/ 281764 w 322801"/>
                <a:gd name="connsiteY23" fmla="*/ 47221 h 371475"/>
                <a:gd name="connsiteX24" fmla="*/ 167264 w 322801"/>
                <a:gd name="connsiteY24" fmla="*/ 750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801" h="371475">
                  <a:moveTo>
                    <a:pt x="252902" y="209527"/>
                  </a:moveTo>
                  <a:lnTo>
                    <a:pt x="252902" y="233911"/>
                  </a:lnTo>
                  <a:cubicBezTo>
                    <a:pt x="252902" y="280298"/>
                    <a:pt x="208849" y="315350"/>
                    <a:pt x="150365" y="315350"/>
                  </a:cubicBezTo>
                  <a:cubicBezTo>
                    <a:pt x="114097" y="315350"/>
                    <a:pt x="75076" y="297157"/>
                    <a:pt x="75076" y="256104"/>
                  </a:cubicBezTo>
                  <a:cubicBezTo>
                    <a:pt x="75076" y="219814"/>
                    <a:pt x="109160" y="197335"/>
                    <a:pt x="164036" y="197335"/>
                  </a:cubicBezTo>
                  <a:cubicBezTo>
                    <a:pt x="194078" y="197245"/>
                    <a:pt x="223987" y="201349"/>
                    <a:pt x="252902" y="209527"/>
                  </a:cubicBezTo>
                  <a:moveTo>
                    <a:pt x="167454" y="7121"/>
                  </a:moveTo>
                  <a:cubicBezTo>
                    <a:pt x="123928" y="7211"/>
                    <a:pt x="80998" y="17278"/>
                    <a:pt x="41941" y="36553"/>
                  </a:cubicBezTo>
                  <a:cubicBezTo>
                    <a:pt x="37664" y="38469"/>
                    <a:pt x="35591" y="43377"/>
                    <a:pt x="37194" y="47792"/>
                  </a:cubicBezTo>
                  <a:lnTo>
                    <a:pt x="52100" y="88750"/>
                  </a:lnTo>
                  <a:cubicBezTo>
                    <a:pt x="52954" y="91116"/>
                    <a:pt x="54790" y="92993"/>
                    <a:pt x="57132" y="93893"/>
                  </a:cubicBezTo>
                  <a:cubicBezTo>
                    <a:pt x="59400" y="94896"/>
                    <a:pt x="61984" y="94896"/>
                    <a:pt x="64253" y="93893"/>
                  </a:cubicBezTo>
                  <a:cubicBezTo>
                    <a:pt x="94720" y="78755"/>
                    <a:pt x="128234" y="70805"/>
                    <a:pt x="162233" y="70652"/>
                  </a:cubicBezTo>
                  <a:cubicBezTo>
                    <a:pt x="203152" y="70652"/>
                    <a:pt x="251857" y="84749"/>
                    <a:pt x="252522" y="151424"/>
                  </a:cubicBezTo>
                  <a:cubicBezTo>
                    <a:pt x="221990" y="143475"/>
                    <a:pt x="190546" y="139600"/>
                    <a:pt x="159004" y="139899"/>
                  </a:cubicBezTo>
                  <a:cubicBezTo>
                    <a:pt x="65202" y="139899"/>
                    <a:pt x="7098" y="185429"/>
                    <a:pt x="7098" y="260009"/>
                  </a:cubicBezTo>
                  <a:cubicBezTo>
                    <a:pt x="7098" y="334590"/>
                    <a:pt x="74506" y="373643"/>
                    <a:pt x="141060" y="373643"/>
                  </a:cubicBezTo>
                  <a:cubicBezTo>
                    <a:pt x="182489" y="374673"/>
                    <a:pt x="222636" y="359192"/>
                    <a:pt x="252712" y="330590"/>
                  </a:cubicBezTo>
                  <a:lnTo>
                    <a:pt x="252712" y="357545"/>
                  </a:lnTo>
                  <a:cubicBezTo>
                    <a:pt x="252712" y="362490"/>
                    <a:pt x="256708" y="366499"/>
                    <a:pt x="261637" y="366499"/>
                  </a:cubicBezTo>
                  <a:lnTo>
                    <a:pt x="310816" y="366499"/>
                  </a:lnTo>
                  <a:cubicBezTo>
                    <a:pt x="315745" y="366499"/>
                    <a:pt x="319741" y="362490"/>
                    <a:pt x="319741" y="357545"/>
                  </a:cubicBezTo>
                  <a:lnTo>
                    <a:pt x="319741" y="151996"/>
                  </a:lnTo>
                  <a:cubicBezTo>
                    <a:pt x="319741" y="106657"/>
                    <a:pt x="307398" y="72272"/>
                    <a:pt x="281764" y="47221"/>
                  </a:cubicBezTo>
                  <a:cubicBezTo>
                    <a:pt x="256130" y="22170"/>
                    <a:pt x="216349" y="7502"/>
                    <a:pt x="167264" y="7502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088BB46-4A0D-A544-95C8-8F07F8C7614C}"/>
                </a:ext>
              </a:extLst>
            </p:cNvPr>
            <p:cNvSpPr/>
            <p:nvPr/>
          </p:nvSpPr>
          <p:spPr>
            <a:xfrm>
              <a:off x="1367784" y="6159256"/>
              <a:ext cx="137640" cy="153430"/>
            </a:xfrm>
            <a:custGeom>
              <a:avLst/>
              <a:gdLst>
                <a:gd name="connsiteX0" fmla="*/ 302271 w 341790"/>
                <a:gd name="connsiteY0" fmla="*/ 265582 h 381000"/>
                <a:gd name="connsiteX1" fmla="*/ 295815 w 341790"/>
                <a:gd name="connsiteY1" fmla="*/ 263200 h 381000"/>
                <a:gd name="connsiteX2" fmla="*/ 289644 w 341790"/>
                <a:gd name="connsiteY2" fmla="*/ 266058 h 381000"/>
                <a:gd name="connsiteX3" fmla="*/ 193753 w 341790"/>
                <a:gd name="connsiteY3" fmla="*/ 313683 h 381000"/>
                <a:gd name="connsiteX4" fmla="*/ 79823 w 341790"/>
                <a:gd name="connsiteY4" fmla="*/ 190620 h 381000"/>
                <a:gd name="connsiteX5" fmla="*/ 190715 w 341790"/>
                <a:gd name="connsiteY5" fmla="*/ 69557 h 381000"/>
                <a:gd name="connsiteX6" fmla="*/ 285657 w 341790"/>
                <a:gd name="connsiteY6" fmla="*/ 117182 h 381000"/>
                <a:gd name="connsiteX7" fmla="*/ 292113 w 341790"/>
                <a:gd name="connsiteY7" fmla="*/ 119944 h 381000"/>
                <a:gd name="connsiteX8" fmla="*/ 292113 w 341790"/>
                <a:gd name="connsiteY8" fmla="*/ 119944 h 381000"/>
                <a:gd name="connsiteX9" fmla="*/ 298569 w 341790"/>
                <a:gd name="connsiteY9" fmla="*/ 117182 h 381000"/>
                <a:gd name="connsiteX10" fmla="*/ 331608 w 341790"/>
                <a:gd name="connsiteY10" fmla="*/ 82035 h 381000"/>
                <a:gd name="connsiteX11" fmla="*/ 331608 w 341790"/>
                <a:gd name="connsiteY11" fmla="*/ 69748 h 381000"/>
                <a:gd name="connsiteX12" fmla="*/ 191000 w 341790"/>
                <a:gd name="connsiteY12" fmla="*/ 7168 h 381000"/>
                <a:gd name="connsiteX13" fmla="*/ 7098 w 341790"/>
                <a:gd name="connsiteY13" fmla="*/ 191668 h 381000"/>
                <a:gd name="connsiteX14" fmla="*/ 191000 w 341790"/>
                <a:gd name="connsiteY14" fmla="*/ 376167 h 381000"/>
                <a:gd name="connsiteX15" fmla="*/ 334362 w 341790"/>
                <a:gd name="connsiteY15" fmla="*/ 308158 h 381000"/>
                <a:gd name="connsiteX16" fmla="*/ 333792 w 341790"/>
                <a:gd name="connsiteY16" fmla="*/ 29558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790" h="381000">
                  <a:moveTo>
                    <a:pt x="302271" y="265582"/>
                  </a:moveTo>
                  <a:cubicBezTo>
                    <a:pt x="300492" y="264006"/>
                    <a:pt x="298188" y="263157"/>
                    <a:pt x="295815" y="263200"/>
                  </a:cubicBezTo>
                  <a:cubicBezTo>
                    <a:pt x="293453" y="263256"/>
                    <a:pt x="291219" y="264290"/>
                    <a:pt x="289644" y="266058"/>
                  </a:cubicBezTo>
                  <a:cubicBezTo>
                    <a:pt x="260117" y="297776"/>
                    <a:pt x="228786" y="313683"/>
                    <a:pt x="193753" y="313683"/>
                  </a:cubicBezTo>
                  <a:cubicBezTo>
                    <a:pt x="129762" y="313683"/>
                    <a:pt x="79823" y="260248"/>
                    <a:pt x="79823" y="190620"/>
                  </a:cubicBezTo>
                  <a:cubicBezTo>
                    <a:pt x="79823" y="122707"/>
                    <a:pt x="128528" y="69557"/>
                    <a:pt x="190715" y="69557"/>
                  </a:cubicBezTo>
                  <a:cubicBezTo>
                    <a:pt x="234388" y="69557"/>
                    <a:pt x="262301" y="92608"/>
                    <a:pt x="285657" y="117182"/>
                  </a:cubicBezTo>
                  <a:cubicBezTo>
                    <a:pt x="287322" y="118978"/>
                    <a:pt x="289668" y="119981"/>
                    <a:pt x="292113" y="119944"/>
                  </a:cubicBezTo>
                  <a:lnTo>
                    <a:pt x="292113" y="119944"/>
                  </a:lnTo>
                  <a:cubicBezTo>
                    <a:pt x="294555" y="119970"/>
                    <a:pt x="296896" y="118968"/>
                    <a:pt x="298569" y="117182"/>
                  </a:cubicBezTo>
                  <a:lnTo>
                    <a:pt x="331608" y="82035"/>
                  </a:lnTo>
                  <a:cubicBezTo>
                    <a:pt x="334950" y="78625"/>
                    <a:pt x="334950" y="73157"/>
                    <a:pt x="331608" y="69748"/>
                  </a:cubicBezTo>
                  <a:cubicBezTo>
                    <a:pt x="296397" y="28880"/>
                    <a:pt x="244830" y="5929"/>
                    <a:pt x="191000" y="7168"/>
                  </a:cubicBezTo>
                  <a:cubicBezTo>
                    <a:pt x="89433" y="7168"/>
                    <a:pt x="7098" y="89771"/>
                    <a:pt x="7098" y="191668"/>
                  </a:cubicBezTo>
                  <a:cubicBezTo>
                    <a:pt x="7098" y="293564"/>
                    <a:pt x="89433" y="376167"/>
                    <a:pt x="191000" y="376167"/>
                  </a:cubicBezTo>
                  <a:cubicBezTo>
                    <a:pt x="264200" y="376167"/>
                    <a:pt x="306069" y="339781"/>
                    <a:pt x="334362" y="308158"/>
                  </a:cubicBezTo>
                  <a:cubicBezTo>
                    <a:pt x="337635" y="304518"/>
                    <a:pt x="337381" y="298913"/>
                    <a:pt x="333792" y="295585"/>
                  </a:cubicBezTo>
                  <a:close/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993B46-BC8F-4A4C-9B28-A68CE7DB8299}"/>
                </a:ext>
              </a:extLst>
            </p:cNvPr>
            <p:cNvSpPr/>
            <p:nvPr/>
          </p:nvSpPr>
          <p:spPr>
            <a:xfrm>
              <a:off x="1499833" y="6159232"/>
              <a:ext cx="152933" cy="153430"/>
            </a:xfrm>
            <a:custGeom>
              <a:avLst/>
              <a:gdLst>
                <a:gd name="connsiteX0" fmla="*/ 305047 w 379766"/>
                <a:gd name="connsiteY0" fmla="*/ 192871 h 381000"/>
                <a:gd name="connsiteX1" fmla="*/ 191117 w 379766"/>
                <a:gd name="connsiteY1" fmla="*/ 313363 h 381000"/>
                <a:gd name="connsiteX2" fmla="*/ 76143 w 379766"/>
                <a:gd name="connsiteY2" fmla="*/ 190300 h 381000"/>
                <a:gd name="connsiteX3" fmla="*/ 190073 w 379766"/>
                <a:gd name="connsiteY3" fmla="*/ 69237 h 381000"/>
                <a:gd name="connsiteX4" fmla="*/ 305047 w 379766"/>
                <a:gd name="connsiteY4" fmla="*/ 192871 h 381000"/>
                <a:gd name="connsiteX5" fmla="*/ 191117 w 379766"/>
                <a:gd name="connsiteY5" fmla="*/ 7134 h 381000"/>
                <a:gd name="connsiteX6" fmla="*/ 7106 w 379766"/>
                <a:gd name="connsiteY6" fmla="*/ 188269 h 381000"/>
                <a:gd name="connsiteX7" fmla="*/ 7120 w 379766"/>
                <a:gd name="connsiteY7" fmla="*/ 192871 h 381000"/>
                <a:gd name="connsiteX8" fmla="*/ 188026 w 379766"/>
                <a:gd name="connsiteY8" fmla="*/ 379766 h 381000"/>
                <a:gd name="connsiteX9" fmla="*/ 374315 w 379766"/>
                <a:gd name="connsiteY9" fmla="*/ 198272 h 381000"/>
                <a:gd name="connsiteX10" fmla="*/ 374260 w 379766"/>
                <a:gd name="connsiteY10" fmla="*/ 190300 h 381000"/>
                <a:gd name="connsiteX11" fmla="*/ 194936 w 379766"/>
                <a:gd name="connsiteY11" fmla="*/ 7128 h 381000"/>
                <a:gd name="connsiteX12" fmla="*/ 191117 w 379766"/>
                <a:gd name="connsiteY12" fmla="*/ 713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766" h="381000">
                  <a:moveTo>
                    <a:pt x="305047" y="192871"/>
                  </a:moveTo>
                  <a:cubicBezTo>
                    <a:pt x="305047" y="261547"/>
                    <a:pt x="255962" y="313363"/>
                    <a:pt x="191117" y="313363"/>
                  </a:cubicBezTo>
                  <a:cubicBezTo>
                    <a:pt x="126272" y="313363"/>
                    <a:pt x="76143" y="259928"/>
                    <a:pt x="76143" y="190300"/>
                  </a:cubicBezTo>
                  <a:cubicBezTo>
                    <a:pt x="76143" y="120672"/>
                    <a:pt x="124943" y="69237"/>
                    <a:pt x="190073" y="69237"/>
                  </a:cubicBezTo>
                  <a:cubicBezTo>
                    <a:pt x="255203" y="69237"/>
                    <a:pt x="305047" y="122958"/>
                    <a:pt x="305047" y="192871"/>
                  </a:cubicBezTo>
                  <a:moveTo>
                    <a:pt x="191117" y="7134"/>
                  </a:moveTo>
                  <a:cubicBezTo>
                    <a:pt x="90447" y="6175"/>
                    <a:pt x="8062" y="87272"/>
                    <a:pt x="7106" y="188269"/>
                  </a:cubicBezTo>
                  <a:cubicBezTo>
                    <a:pt x="7091" y="189803"/>
                    <a:pt x="7096" y="191337"/>
                    <a:pt x="7120" y="192871"/>
                  </a:cubicBezTo>
                  <a:cubicBezTo>
                    <a:pt x="5633" y="294599"/>
                    <a:pt x="86628" y="378274"/>
                    <a:pt x="188026" y="379766"/>
                  </a:cubicBezTo>
                  <a:cubicBezTo>
                    <a:pt x="289424" y="381257"/>
                    <a:pt x="372829" y="300000"/>
                    <a:pt x="374315" y="198272"/>
                  </a:cubicBezTo>
                  <a:cubicBezTo>
                    <a:pt x="374354" y="195615"/>
                    <a:pt x="374336" y="192956"/>
                    <a:pt x="374260" y="190300"/>
                  </a:cubicBezTo>
                  <a:cubicBezTo>
                    <a:pt x="375159" y="90038"/>
                    <a:pt x="294872" y="8030"/>
                    <a:pt x="194936" y="7128"/>
                  </a:cubicBezTo>
                  <a:cubicBezTo>
                    <a:pt x="193663" y="7116"/>
                    <a:pt x="192390" y="7118"/>
                    <a:pt x="191117" y="7134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5B7654-72D5-3F42-8A4A-B40A9A204206}"/>
                </a:ext>
              </a:extLst>
            </p:cNvPr>
            <p:cNvSpPr/>
            <p:nvPr/>
          </p:nvSpPr>
          <p:spPr>
            <a:xfrm>
              <a:off x="1658280" y="6159207"/>
              <a:ext cx="129993" cy="149594"/>
            </a:xfrm>
            <a:custGeom>
              <a:avLst/>
              <a:gdLst>
                <a:gd name="connsiteX0" fmla="*/ 180841 w 322801"/>
                <a:gd name="connsiteY0" fmla="*/ 7196 h 371475"/>
                <a:gd name="connsiteX1" fmla="*/ 75076 w 322801"/>
                <a:gd name="connsiteY1" fmla="*/ 54154 h 371475"/>
                <a:gd name="connsiteX2" fmla="*/ 75076 w 322801"/>
                <a:gd name="connsiteY2" fmla="*/ 23293 h 371475"/>
                <a:gd name="connsiteX3" fmla="*/ 66151 w 322801"/>
                <a:gd name="connsiteY3" fmla="*/ 14339 h 371475"/>
                <a:gd name="connsiteX4" fmla="*/ 16022 w 322801"/>
                <a:gd name="connsiteY4" fmla="*/ 14339 h 371475"/>
                <a:gd name="connsiteX5" fmla="*/ 7098 w 322801"/>
                <a:gd name="connsiteY5" fmla="*/ 23293 h 371475"/>
                <a:gd name="connsiteX6" fmla="*/ 7098 w 322801"/>
                <a:gd name="connsiteY6" fmla="*/ 359430 h 371475"/>
                <a:gd name="connsiteX7" fmla="*/ 16022 w 322801"/>
                <a:gd name="connsiteY7" fmla="*/ 368384 h 371475"/>
                <a:gd name="connsiteX8" fmla="*/ 65962 w 322801"/>
                <a:gd name="connsiteY8" fmla="*/ 368384 h 371475"/>
                <a:gd name="connsiteX9" fmla="*/ 74886 w 322801"/>
                <a:gd name="connsiteY9" fmla="*/ 359430 h 371475"/>
                <a:gd name="connsiteX10" fmla="*/ 74886 w 322801"/>
                <a:gd name="connsiteY10" fmla="*/ 167311 h 371475"/>
                <a:gd name="connsiteX11" fmla="*/ 166410 w 322801"/>
                <a:gd name="connsiteY11" fmla="*/ 71013 h 371475"/>
                <a:gd name="connsiteX12" fmla="*/ 250149 w 322801"/>
                <a:gd name="connsiteY12" fmla="*/ 163501 h 371475"/>
                <a:gd name="connsiteX13" fmla="*/ 250149 w 322801"/>
                <a:gd name="connsiteY13" fmla="*/ 359430 h 371475"/>
                <a:gd name="connsiteX14" fmla="*/ 259073 w 322801"/>
                <a:gd name="connsiteY14" fmla="*/ 368384 h 371475"/>
                <a:gd name="connsiteX15" fmla="*/ 308917 w 322801"/>
                <a:gd name="connsiteY15" fmla="*/ 368384 h 371475"/>
                <a:gd name="connsiteX16" fmla="*/ 317842 w 322801"/>
                <a:gd name="connsiteY16" fmla="*/ 359430 h 371475"/>
                <a:gd name="connsiteX17" fmla="*/ 317842 w 322801"/>
                <a:gd name="connsiteY17" fmla="*/ 150737 h 371475"/>
                <a:gd name="connsiteX18" fmla="*/ 180651 w 322801"/>
                <a:gd name="connsiteY18" fmla="*/ 719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801" h="371475">
                  <a:moveTo>
                    <a:pt x="180841" y="7196"/>
                  </a:moveTo>
                  <a:cubicBezTo>
                    <a:pt x="140290" y="5833"/>
                    <a:pt x="101339" y="23126"/>
                    <a:pt x="75076" y="54154"/>
                  </a:cubicBezTo>
                  <a:lnTo>
                    <a:pt x="75076" y="23293"/>
                  </a:lnTo>
                  <a:cubicBezTo>
                    <a:pt x="75076" y="18348"/>
                    <a:pt x="71080" y="14339"/>
                    <a:pt x="66151" y="14339"/>
                  </a:cubicBezTo>
                  <a:lnTo>
                    <a:pt x="16022" y="14339"/>
                  </a:lnTo>
                  <a:cubicBezTo>
                    <a:pt x="11214" y="14621"/>
                    <a:pt x="7378" y="18469"/>
                    <a:pt x="7098" y="23293"/>
                  </a:cubicBezTo>
                  <a:lnTo>
                    <a:pt x="7098" y="359430"/>
                  </a:lnTo>
                  <a:cubicBezTo>
                    <a:pt x="7378" y="364253"/>
                    <a:pt x="11214" y="368102"/>
                    <a:pt x="16022" y="368384"/>
                  </a:cubicBezTo>
                  <a:lnTo>
                    <a:pt x="65962" y="368384"/>
                  </a:lnTo>
                  <a:cubicBezTo>
                    <a:pt x="70890" y="368384"/>
                    <a:pt x="74886" y="364375"/>
                    <a:pt x="74886" y="359430"/>
                  </a:cubicBezTo>
                  <a:lnTo>
                    <a:pt x="74886" y="167311"/>
                  </a:lnTo>
                  <a:cubicBezTo>
                    <a:pt x="74886" y="110161"/>
                    <a:pt x="112863" y="71013"/>
                    <a:pt x="166410" y="71013"/>
                  </a:cubicBezTo>
                  <a:cubicBezTo>
                    <a:pt x="219957" y="71013"/>
                    <a:pt x="250149" y="104636"/>
                    <a:pt x="250149" y="163501"/>
                  </a:cubicBezTo>
                  <a:lnTo>
                    <a:pt x="250149" y="359430"/>
                  </a:lnTo>
                  <a:cubicBezTo>
                    <a:pt x="250429" y="364253"/>
                    <a:pt x="254265" y="368102"/>
                    <a:pt x="259073" y="368384"/>
                  </a:cubicBezTo>
                  <a:lnTo>
                    <a:pt x="308917" y="368384"/>
                  </a:lnTo>
                  <a:cubicBezTo>
                    <a:pt x="313846" y="368384"/>
                    <a:pt x="317842" y="364375"/>
                    <a:pt x="317842" y="359430"/>
                  </a:cubicBezTo>
                  <a:lnTo>
                    <a:pt x="317842" y="150737"/>
                  </a:lnTo>
                  <a:cubicBezTo>
                    <a:pt x="317842" y="63488"/>
                    <a:pt x="264010" y="7196"/>
                    <a:pt x="180651" y="7196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BCB0B30-9EC8-6E46-AA6C-A774750F2BCE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4B66EC-184F-DA4B-80EE-F5C20AD808E8}"/>
              </a:ext>
            </a:extLst>
          </p:cNvPr>
          <p:cNvGrpSpPr/>
          <p:nvPr userDrawn="1"/>
        </p:nvGrpSpPr>
        <p:grpSpPr>
          <a:xfrm>
            <a:off x="665859" y="6088060"/>
            <a:ext cx="1122414" cy="230145"/>
            <a:chOff x="665859" y="6088060"/>
            <a:chExt cx="1122414" cy="230145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8399CA5-10BD-AB4F-A051-99AA17FB7870}"/>
                </a:ext>
              </a:extLst>
            </p:cNvPr>
            <p:cNvSpPr/>
            <p:nvPr/>
          </p:nvSpPr>
          <p:spPr>
            <a:xfrm>
              <a:off x="665859" y="6088060"/>
              <a:ext cx="244693" cy="230145"/>
            </a:xfrm>
            <a:custGeom>
              <a:avLst/>
              <a:gdLst>
                <a:gd name="connsiteX0" fmla="*/ 370724 w 607627"/>
                <a:gd name="connsiteY0" fmla="*/ 251781 h 571500"/>
                <a:gd name="connsiteX1" fmla="*/ 333412 w 607627"/>
                <a:gd name="connsiteY1" fmla="*/ 248352 h 571500"/>
                <a:gd name="connsiteX2" fmla="*/ 333412 w 607627"/>
                <a:gd name="connsiteY2" fmla="*/ 202537 h 571500"/>
                <a:gd name="connsiteX3" fmla="*/ 370724 w 607627"/>
                <a:gd name="connsiteY3" fmla="*/ 207394 h 571500"/>
                <a:gd name="connsiteX4" fmla="*/ 276447 w 607627"/>
                <a:gd name="connsiteY4" fmla="*/ 248733 h 571500"/>
                <a:gd name="connsiteX5" fmla="*/ 239230 w 607627"/>
                <a:gd name="connsiteY5" fmla="*/ 252352 h 571500"/>
                <a:gd name="connsiteX6" fmla="*/ 239230 w 607627"/>
                <a:gd name="connsiteY6" fmla="*/ 207490 h 571500"/>
                <a:gd name="connsiteX7" fmla="*/ 276447 w 607627"/>
                <a:gd name="connsiteY7" fmla="*/ 202537 h 571500"/>
                <a:gd name="connsiteX8" fmla="*/ 285941 w 607627"/>
                <a:gd name="connsiteY8" fmla="*/ 201965 h 571500"/>
                <a:gd name="connsiteX9" fmla="*/ 304930 w 607627"/>
                <a:gd name="connsiteY9" fmla="*/ 201298 h 571500"/>
                <a:gd name="connsiteX10" fmla="*/ 323918 w 607627"/>
                <a:gd name="connsiteY10" fmla="*/ 201965 h 571500"/>
                <a:gd name="connsiteX11" fmla="*/ 323918 w 607627"/>
                <a:gd name="connsiteY11" fmla="*/ 248257 h 571500"/>
                <a:gd name="connsiteX12" fmla="*/ 306259 w 607627"/>
                <a:gd name="connsiteY12" fmla="*/ 248257 h 571500"/>
                <a:gd name="connsiteX13" fmla="*/ 286701 w 607627"/>
                <a:gd name="connsiteY13" fmla="*/ 248257 h 571500"/>
                <a:gd name="connsiteX14" fmla="*/ 425411 w 607627"/>
                <a:gd name="connsiteY14" fmla="*/ 218729 h 571500"/>
                <a:gd name="connsiteX15" fmla="*/ 425411 w 607627"/>
                <a:gd name="connsiteY15" fmla="*/ 218729 h 571500"/>
                <a:gd name="connsiteX16" fmla="*/ 304265 w 607627"/>
                <a:gd name="connsiteY16" fmla="*/ 123479 h 571500"/>
                <a:gd name="connsiteX17" fmla="*/ 184259 w 607627"/>
                <a:gd name="connsiteY17" fmla="*/ 218729 h 571500"/>
                <a:gd name="connsiteX18" fmla="*/ 186442 w 607627"/>
                <a:gd name="connsiteY18" fmla="*/ 218729 h 571500"/>
                <a:gd name="connsiteX19" fmla="*/ 184734 w 607627"/>
                <a:gd name="connsiteY19" fmla="*/ 219301 h 571500"/>
                <a:gd name="connsiteX20" fmla="*/ 227552 w 607627"/>
                <a:gd name="connsiteY20" fmla="*/ 223301 h 571500"/>
                <a:gd name="connsiteX21" fmla="*/ 227552 w 607627"/>
                <a:gd name="connsiteY21" fmla="*/ 254543 h 571500"/>
                <a:gd name="connsiteX22" fmla="*/ 199070 w 607627"/>
                <a:gd name="connsiteY22" fmla="*/ 261401 h 571500"/>
                <a:gd name="connsiteX23" fmla="*/ 205526 w 607627"/>
                <a:gd name="connsiteY23" fmla="*/ 272450 h 571500"/>
                <a:gd name="connsiteX24" fmla="*/ 220337 w 607627"/>
                <a:gd name="connsiteY24" fmla="*/ 272450 h 571500"/>
                <a:gd name="connsiteX25" fmla="*/ 199070 w 607627"/>
                <a:gd name="connsiteY25" fmla="*/ 383226 h 571500"/>
                <a:gd name="connsiteX26" fmla="*/ 384206 w 607627"/>
                <a:gd name="connsiteY26" fmla="*/ 271593 h 571500"/>
                <a:gd name="connsiteX27" fmla="*/ 403194 w 607627"/>
                <a:gd name="connsiteY27" fmla="*/ 271593 h 571500"/>
                <a:gd name="connsiteX28" fmla="*/ 409461 w 607627"/>
                <a:gd name="connsiteY28" fmla="*/ 260830 h 571500"/>
                <a:gd name="connsiteX29" fmla="*/ 410600 w 607627"/>
                <a:gd name="connsiteY29" fmla="*/ 260830 h 571500"/>
                <a:gd name="connsiteX30" fmla="*/ 381643 w 607627"/>
                <a:gd name="connsiteY30" fmla="*/ 253781 h 571500"/>
                <a:gd name="connsiteX31" fmla="*/ 381643 w 607627"/>
                <a:gd name="connsiteY31" fmla="*/ 222539 h 571500"/>
                <a:gd name="connsiteX32" fmla="*/ 425791 w 607627"/>
                <a:gd name="connsiteY32" fmla="*/ 218443 h 571500"/>
                <a:gd name="connsiteX33" fmla="*/ 604661 w 607627"/>
                <a:gd name="connsiteY33" fmla="*/ 307121 h 571500"/>
                <a:gd name="connsiteX34" fmla="*/ 306127 w 607627"/>
                <a:gd name="connsiteY34" fmla="*/ 7121 h 571500"/>
                <a:gd name="connsiteX35" fmla="*/ 7098 w 607627"/>
                <a:gd name="connsiteY35" fmla="*/ 306624 h 571500"/>
                <a:gd name="connsiteX36" fmla="*/ 100900 w 607627"/>
                <a:gd name="connsiteY36" fmla="*/ 524958 h 571500"/>
                <a:gd name="connsiteX37" fmla="*/ 215590 w 607627"/>
                <a:gd name="connsiteY37" fmla="*/ 536769 h 571500"/>
                <a:gd name="connsiteX38" fmla="*/ 413828 w 607627"/>
                <a:gd name="connsiteY38" fmla="*/ 417802 h 571500"/>
                <a:gd name="connsiteX39" fmla="*/ 399682 w 607627"/>
                <a:gd name="connsiteY39" fmla="*/ 341602 h 571500"/>
                <a:gd name="connsiteX40" fmla="*/ 192329 w 607627"/>
                <a:gd name="connsiteY40" fmla="*/ 466855 h 571500"/>
                <a:gd name="connsiteX41" fmla="*/ 121882 w 607627"/>
                <a:gd name="connsiteY41" fmla="*/ 450282 h 571500"/>
                <a:gd name="connsiteX42" fmla="*/ 162674 w 607627"/>
                <a:gd name="connsiteY42" fmla="*/ 122262 h 571500"/>
                <a:gd name="connsiteX43" fmla="*/ 489633 w 607627"/>
                <a:gd name="connsiteY43" fmla="*/ 163186 h 571500"/>
                <a:gd name="connsiteX44" fmla="*/ 448841 w 607627"/>
                <a:gd name="connsiteY44" fmla="*/ 491206 h 571500"/>
                <a:gd name="connsiteX45" fmla="*/ 429683 w 607627"/>
                <a:gd name="connsiteY45" fmla="*/ 504670 h 571500"/>
                <a:gd name="connsiteX46" fmla="*/ 442595 w 607627"/>
                <a:gd name="connsiteY46" fmla="*/ 573440 h 571500"/>
                <a:gd name="connsiteX47" fmla="*/ 603996 w 607627"/>
                <a:gd name="connsiteY47" fmla="*/ 30674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27" h="571500">
                  <a:moveTo>
                    <a:pt x="370724" y="251781"/>
                  </a:moveTo>
                  <a:cubicBezTo>
                    <a:pt x="360376" y="250352"/>
                    <a:pt x="347938" y="249019"/>
                    <a:pt x="333412" y="248352"/>
                  </a:cubicBezTo>
                  <a:lnTo>
                    <a:pt x="333412" y="202537"/>
                  </a:lnTo>
                  <a:cubicBezTo>
                    <a:pt x="346040" y="203680"/>
                    <a:pt x="358762" y="205489"/>
                    <a:pt x="370724" y="207394"/>
                  </a:cubicBezTo>
                  <a:close/>
                  <a:moveTo>
                    <a:pt x="276447" y="248733"/>
                  </a:moveTo>
                  <a:cubicBezTo>
                    <a:pt x="261826" y="249495"/>
                    <a:pt x="249484" y="250828"/>
                    <a:pt x="239230" y="252352"/>
                  </a:cubicBezTo>
                  <a:lnTo>
                    <a:pt x="239230" y="207490"/>
                  </a:lnTo>
                  <a:cubicBezTo>
                    <a:pt x="251098" y="205489"/>
                    <a:pt x="263820" y="203680"/>
                    <a:pt x="276447" y="202537"/>
                  </a:cubicBezTo>
                  <a:close/>
                  <a:moveTo>
                    <a:pt x="285941" y="201965"/>
                  </a:moveTo>
                  <a:cubicBezTo>
                    <a:pt x="292303" y="201965"/>
                    <a:pt x="298569" y="201298"/>
                    <a:pt x="304930" y="201298"/>
                  </a:cubicBezTo>
                  <a:cubicBezTo>
                    <a:pt x="311291" y="201298"/>
                    <a:pt x="317177" y="201298"/>
                    <a:pt x="323918" y="201965"/>
                  </a:cubicBezTo>
                  <a:lnTo>
                    <a:pt x="323918" y="248257"/>
                  </a:lnTo>
                  <a:cubicBezTo>
                    <a:pt x="318317" y="248257"/>
                    <a:pt x="312525" y="248257"/>
                    <a:pt x="306259" y="248257"/>
                  </a:cubicBezTo>
                  <a:cubicBezTo>
                    <a:pt x="299993" y="248257"/>
                    <a:pt x="292872" y="248257"/>
                    <a:pt x="286701" y="248257"/>
                  </a:cubicBezTo>
                  <a:close/>
                  <a:moveTo>
                    <a:pt x="425411" y="218729"/>
                  </a:moveTo>
                  <a:lnTo>
                    <a:pt x="425411" y="218729"/>
                  </a:lnTo>
                  <a:lnTo>
                    <a:pt x="304265" y="123479"/>
                  </a:lnTo>
                  <a:lnTo>
                    <a:pt x="184259" y="218729"/>
                  </a:lnTo>
                  <a:lnTo>
                    <a:pt x="186442" y="218729"/>
                  </a:lnTo>
                  <a:lnTo>
                    <a:pt x="184734" y="219301"/>
                  </a:lnTo>
                  <a:cubicBezTo>
                    <a:pt x="184734" y="219301"/>
                    <a:pt x="199924" y="221491"/>
                    <a:pt x="227552" y="223301"/>
                  </a:cubicBezTo>
                  <a:lnTo>
                    <a:pt x="227552" y="254543"/>
                  </a:lnTo>
                  <a:cubicBezTo>
                    <a:pt x="217883" y="256023"/>
                    <a:pt x="208355" y="258317"/>
                    <a:pt x="199070" y="261401"/>
                  </a:cubicBezTo>
                  <a:lnTo>
                    <a:pt x="205526" y="272450"/>
                  </a:lnTo>
                  <a:lnTo>
                    <a:pt x="220337" y="272450"/>
                  </a:lnTo>
                  <a:lnTo>
                    <a:pt x="199070" y="383226"/>
                  </a:lnTo>
                  <a:lnTo>
                    <a:pt x="384206" y="271593"/>
                  </a:lnTo>
                  <a:lnTo>
                    <a:pt x="403194" y="271593"/>
                  </a:lnTo>
                  <a:lnTo>
                    <a:pt x="409461" y="260830"/>
                  </a:lnTo>
                  <a:lnTo>
                    <a:pt x="410600" y="260830"/>
                  </a:lnTo>
                  <a:cubicBezTo>
                    <a:pt x="401163" y="257665"/>
                    <a:pt x="391476" y="255307"/>
                    <a:pt x="381643" y="253781"/>
                  </a:cubicBezTo>
                  <a:lnTo>
                    <a:pt x="381643" y="222539"/>
                  </a:lnTo>
                  <a:cubicBezTo>
                    <a:pt x="410125" y="220634"/>
                    <a:pt x="425791" y="218443"/>
                    <a:pt x="425791" y="218443"/>
                  </a:cubicBezTo>
                  <a:moveTo>
                    <a:pt x="604661" y="307121"/>
                  </a:moveTo>
                  <a:cubicBezTo>
                    <a:pt x="604798" y="141573"/>
                    <a:pt x="471140" y="7258"/>
                    <a:pt x="306127" y="7121"/>
                  </a:cubicBezTo>
                  <a:cubicBezTo>
                    <a:pt x="141115" y="6983"/>
                    <a:pt x="7235" y="141075"/>
                    <a:pt x="7098" y="306624"/>
                  </a:cubicBezTo>
                  <a:cubicBezTo>
                    <a:pt x="7029" y="389262"/>
                    <a:pt x="40970" y="468264"/>
                    <a:pt x="100900" y="524958"/>
                  </a:cubicBezTo>
                  <a:cubicBezTo>
                    <a:pt x="133433" y="551314"/>
                    <a:pt x="178398" y="555945"/>
                    <a:pt x="215590" y="536769"/>
                  </a:cubicBezTo>
                  <a:lnTo>
                    <a:pt x="413828" y="417802"/>
                  </a:lnTo>
                  <a:lnTo>
                    <a:pt x="399682" y="341602"/>
                  </a:lnTo>
                  <a:lnTo>
                    <a:pt x="192329" y="466855"/>
                  </a:lnTo>
                  <a:cubicBezTo>
                    <a:pt x="168024" y="477333"/>
                    <a:pt x="145333" y="477333"/>
                    <a:pt x="121882" y="450282"/>
                  </a:cubicBezTo>
                  <a:cubicBezTo>
                    <a:pt x="42859" y="348401"/>
                    <a:pt x="61123" y="201541"/>
                    <a:pt x="162674" y="122262"/>
                  </a:cubicBezTo>
                  <a:cubicBezTo>
                    <a:pt x="264226" y="42982"/>
                    <a:pt x="410610" y="61305"/>
                    <a:pt x="489633" y="163186"/>
                  </a:cubicBezTo>
                  <a:cubicBezTo>
                    <a:pt x="568655" y="265067"/>
                    <a:pt x="550392" y="411927"/>
                    <a:pt x="448841" y="491206"/>
                  </a:cubicBezTo>
                  <a:cubicBezTo>
                    <a:pt x="442684" y="496013"/>
                    <a:pt x="436290" y="500507"/>
                    <a:pt x="429683" y="504670"/>
                  </a:cubicBezTo>
                  <a:lnTo>
                    <a:pt x="442595" y="573440"/>
                  </a:lnTo>
                  <a:cubicBezTo>
                    <a:pt x="541923" y="521867"/>
                    <a:pt x="604210" y="418945"/>
                    <a:pt x="603996" y="306740"/>
                  </a:cubicBezTo>
                </a:path>
              </a:pathLst>
            </a:custGeom>
            <a:solidFill>
              <a:srgbClr val="3CB4E5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841749D-8D98-CA4B-9BFB-F805D2E6FB4D}"/>
                </a:ext>
              </a:extLst>
            </p:cNvPr>
            <p:cNvSpPr/>
            <p:nvPr/>
          </p:nvSpPr>
          <p:spPr>
            <a:xfrm>
              <a:off x="940106" y="6093299"/>
              <a:ext cx="149110" cy="218638"/>
            </a:xfrm>
            <a:custGeom>
              <a:avLst/>
              <a:gdLst>
                <a:gd name="connsiteX0" fmla="*/ 294201 w 370272"/>
                <a:gd name="connsiteY0" fmla="*/ 355930 h 542925"/>
                <a:gd name="connsiteX1" fmla="*/ 185208 w 370272"/>
                <a:gd name="connsiteY1" fmla="*/ 476326 h 542925"/>
                <a:gd name="connsiteX2" fmla="*/ 72892 w 370272"/>
                <a:gd name="connsiteY2" fmla="*/ 354025 h 542925"/>
                <a:gd name="connsiteX3" fmla="*/ 185398 w 370272"/>
                <a:gd name="connsiteY3" fmla="*/ 233629 h 542925"/>
                <a:gd name="connsiteX4" fmla="*/ 294391 w 370272"/>
                <a:gd name="connsiteY4" fmla="*/ 355930 h 542925"/>
                <a:gd name="connsiteX5" fmla="*/ 194228 w 370272"/>
                <a:gd name="connsiteY5" fmla="*/ 170764 h 542925"/>
                <a:gd name="connsiteX6" fmla="*/ 74791 w 370272"/>
                <a:gd name="connsiteY6" fmla="*/ 227914 h 542925"/>
                <a:gd name="connsiteX7" fmla="*/ 74791 w 370272"/>
                <a:gd name="connsiteY7" fmla="*/ 16078 h 542925"/>
                <a:gd name="connsiteX8" fmla="*/ 65870 w 370272"/>
                <a:gd name="connsiteY8" fmla="*/ 7121 h 542925"/>
                <a:gd name="connsiteX9" fmla="*/ 61024 w 370272"/>
                <a:gd name="connsiteY9" fmla="*/ 8553 h 542925"/>
                <a:gd name="connsiteX10" fmla="*/ 11180 w 370272"/>
                <a:gd name="connsiteY10" fmla="*/ 40843 h 542925"/>
                <a:gd name="connsiteX11" fmla="*/ 7098 w 370272"/>
                <a:gd name="connsiteY11" fmla="*/ 48368 h 542925"/>
                <a:gd name="connsiteX12" fmla="*/ 7098 w 370272"/>
                <a:gd name="connsiteY12" fmla="*/ 523094 h 542925"/>
                <a:gd name="connsiteX13" fmla="*/ 16022 w 370272"/>
                <a:gd name="connsiteY13" fmla="*/ 532047 h 542925"/>
                <a:gd name="connsiteX14" fmla="*/ 65867 w 370272"/>
                <a:gd name="connsiteY14" fmla="*/ 532047 h 542925"/>
                <a:gd name="connsiteX15" fmla="*/ 74791 w 370272"/>
                <a:gd name="connsiteY15" fmla="*/ 523094 h 542925"/>
                <a:gd name="connsiteX16" fmla="*/ 74791 w 370272"/>
                <a:gd name="connsiteY16" fmla="*/ 484994 h 542925"/>
                <a:gd name="connsiteX17" fmla="*/ 194228 w 370272"/>
                <a:gd name="connsiteY17" fmla="*/ 539477 h 542925"/>
                <a:gd name="connsiteX18" fmla="*/ 363224 w 370272"/>
                <a:gd name="connsiteY18" fmla="*/ 354311 h 542925"/>
                <a:gd name="connsiteX19" fmla="*/ 194228 w 370272"/>
                <a:gd name="connsiteY19" fmla="*/ 1710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272" h="542925">
                  <a:moveTo>
                    <a:pt x="294201" y="355930"/>
                  </a:moveTo>
                  <a:cubicBezTo>
                    <a:pt x="294201" y="426891"/>
                    <a:pt x="249294" y="476326"/>
                    <a:pt x="185208" y="476326"/>
                  </a:cubicBezTo>
                  <a:cubicBezTo>
                    <a:pt x="130047" y="476326"/>
                    <a:pt x="72892" y="431082"/>
                    <a:pt x="72892" y="354025"/>
                  </a:cubicBezTo>
                  <a:cubicBezTo>
                    <a:pt x="70867" y="289627"/>
                    <a:pt x="121212" y="235751"/>
                    <a:pt x="185398" y="233629"/>
                  </a:cubicBezTo>
                  <a:cubicBezTo>
                    <a:pt x="248534" y="233629"/>
                    <a:pt x="294391" y="284492"/>
                    <a:pt x="294391" y="355930"/>
                  </a:cubicBezTo>
                  <a:moveTo>
                    <a:pt x="194228" y="170764"/>
                  </a:moveTo>
                  <a:cubicBezTo>
                    <a:pt x="147752" y="170274"/>
                    <a:pt x="103662" y="191371"/>
                    <a:pt x="74791" y="227914"/>
                  </a:cubicBezTo>
                  <a:lnTo>
                    <a:pt x="74791" y="16078"/>
                  </a:lnTo>
                  <a:cubicBezTo>
                    <a:pt x="74793" y="11133"/>
                    <a:pt x="70799" y="7123"/>
                    <a:pt x="65870" y="7121"/>
                  </a:cubicBezTo>
                  <a:cubicBezTo>
                    <a:pt x="64151" y="7120"/>
                    <a:pt x="62468" y="7617"/>
                    <a:pt x="61024" y="8553"/>
                  </a:cubicBezTo>
                  <a:lnTo>
                    <a:pt x="11180" y="40843"/>
                  </a:lnTo>
                  <a:cubicBezTo>
                    <a:pt x="8634" y="42493"/>
                    <a:pt x="7096" y="45326"/>
                    <a:pt x="7098" y="48368"/>
                  </a:cubicBezTo>
                  <a:lnTo>
                    <a:pt x="7098" y="523094"/>
                  </a:lnTo>
                  <a:cubicBezTo>
                    <a:pt x="7378" y="527917"/>
                    <a:pt x="11214" y="531765"/>
                    <a:pt x="16022" y="532047"/>
                  </a:cubicBezTo>
                  <a:lnTo>
                    <a:pt x="65867" y="532047"/>
                  </a:lnTo>
                  <a:cubicBezTo>
                    <a:pt x="70674" y="531765"/>
                    <a:pt x="74510" y="527917"/>
                    <a:pt x="74791" y="523094"/>
                  </a:cubicBezTo>
                  <a:lnTo>
                    <a:pt x="74791" y="484994"/>
                  </a:lnTo>
                  <a:cubicBezTo>
                    <a:pt x="104556" y="520058"/>
                    <a:pt x="148324" y="540023"/>
                    <a:pt x="194228" y="539477"/>
                  </a:cubicBezTo>
                  <a:cubicBezTo>
                    <a:pt x="276162" y="539477"/>
                    <a:pt x="363224" y="474992"/>
                    <a:pt x="363224" y="354311"/>
                  </a:cubicBezTo>
                  <a:cubicBezTo>
                    <a:pt x="363224" y="235343"/>
                    <a:pt x="276162" y="171050"/>
                    <a:pt x="194228" y="171050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02B18F2-E83A-D742-A5B8-824C29F5B102}"/>
                </a:ext>
              </a:extLst>
            </p:cNvPr>
            <p:cNvSpPr/>
            <p:nvPr/>
          </p:nvSpPr>
          <p:spPr>
            <a:xfrm>
              <a:off x="1092695" y="6159237"/>
              <a:ext cx="137640" cy="153430"/>
            </a:xfrm>
            <a:custGeom>
              <a:avLst/>
              <a:gdLst>
                <a:gd name="connsiteX0" fmla="*/ 77070 w 341790"/>
                <a:gd name="connsiteY0" fmla="*/ 162473 h 381000"/>
                <a:gd name="connsiteX1" fmla="*/ 175619 w 341790"/>
                <a:gd name="connsiteY1" fmla="*/ 67223 h 381000"/>
                <a:gd name="connsiteX2" fmla="*/ 272460 w 341790"/>
                <a:gd name="connsiteY2" fmla="*/ 162473 h 381000"/>
                <a:gd name="connsiteX3" fmla="*/ 176759 w 341790"/>
                <a:gd name="connsiteY3" fmla="*/ 7121 h 381000"/>
                <a:gd name="connsiteX4" fmla="*/ 7098 w 341790"/>
                <a:gd name="connsiteY4" fmla="*/ 191620 h 381000"/>
                <a:gd name="connsiteX5" fmla="*/ 183214 w 341790"/>
                <a:gd name="connsiteY5" fmla="*/ 376119 h 381000"/>
                <a:gd name="connsiteX6" fmla="*/ 327906 w 341790"/>
                <a:gd name="connsiteY6" fmla="*/ 310016 h 381000"/>
                <a:gd name="connsiteX7" fmla="*/ 327241 w 341790"/>
                <a:gd name="connsiteY7" fmla="*/ 297347 h 381000"/>
                <a:gd name="connsiteX8" fmla="*/ 296100 w 341790"/>
                <a:gd name="connsiteY8" fmla="*/ 269439 h 381000"/>
                <a:gd name="connsiteX9" fmla="*/ 283663 w 341790"/>
                <a:gd name="connsiteY9" fmla="*/ 269915 h 381000"/>
                <a:gd name="connsiteX10" fmla="*/ 184544 w 341790"/>
                <a:gd name="connsiteY10" fmla="*/ 314683 h 381000"/>
                <a:gd name="connsiteX11" fmla="*/ 76785 w 341790"/>
                <a:gd name="connsiteY11" fmla="*/ 220671 h 381000"/>
                <a:gd name="connsiteX12" fmla="*/ 332463 w 341790"/>
                <a:gd name="connsiteY12" fmla="*/ 220671 h 381000"/>
                <a:gd name="connsiteX13" fmla="*/ 341387 w 341790"/>
                <a:gd name="connsiteY13" fmla="*/ 212480 h 381000"/>
                <a:gd name="connsiteX14" fmla="*/ 341957 w 341790"/>
                <a:gd name="connsiteY14" fmla="*/ 194192 h 381000"/>
                <a:gd name="connsiteX15" fmla="*/ 176948 w 341790"/>
                <a:gd name="connsiteY15" fmla="*/ 712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790" h="381000">
                  <a:moveTo>
                    <a:pt x="77070" y="162473"/>
                  </a:moveTo>
                  <a:cubicBezTo>
                    <a:pt x="86564" y="105895"/>
                    <a:pt x="126344" y="67223"/>
                    <a:pt x="175619" y="67223"/>
                  </a:cubicBezTo>
                  <a:cubicBezTo>
                    <a:pt x="236382" y="67223"/>
                    <a:pt x="265054" y="114848"/>
                    <a:pt x="272460" y="162473"/>
                  </a:cubicBezTo>
                  <a:close/>
                  <a:moveTo>
                    <a:pt x="176759" y="7121"/>
                  </a:moveTo>
                  <a:cubicBezTo>
                    <a:pt x="80013" y="7121"/>
                    <a:pt x="7098" y="86464"/>
                    <a:pt x="7098" y="191620"/>
                  </a:cubicBezTo>
                  <a:cubicBezTo>
                    <a:pt x="7098" y="296776"/>
                    <a:pt x="83051" y="376119"/>
                    <a:pt x="183214" y="376119"/>
                  </a:cubicBezTo>
                  <a:cubicBezTo>
                    <a:pt x="242458" y="376119"/>
                    <a:pt x="287081" y="355736"/>
                    <a:pt x="327906" y="310016"/>
                  </a:cubicBezTo>
                  <a:cubicBezTo>
                    <a:pt x="330927" y="306238"/>
                    <a:pt x="330641" y="300786"/>
                    <a:pt x="327241" y="297347"/>
                  </a:cubicBezTo>
                  <a:lnTo>
                    <a:pt x="296100" y="269439"/>
                  </a:lnTo>
                  <a:cubicBezTo>
                    <a:pt x="292510" y="266193"/>
                    <a:pt x="286996" y="266404"/>
                    <a:pt x="283663" y="269915"/>
                  </a:cubicBezTo>
                  <a:cubicBezTo>
                    <a:pt x="258847" y="298807"/>
                    <a:pt x="222556" y="315198"/>
                    <a:pt x="184544" y="314683"/>
                  </a:cubicBezTo>
                  <a:cubicBezTo>
                    <a:pt x="128718" y="314683"/>
                    <a:pt x="86469" y="277345"/>
                    <a:pt x="76785" y="220671"/>
                  </a:cubicBezTo>
                  <a:lnTo>
                    <a:pt x="332463" y="220671"/>
                  </a:lnTo>
                  <a:cubicBezTo>
                    <a:pt x="337110" y="220688"/>
                    <a:pt x="340992" y="217125"/>
                    <a:pt x="341387" y="212480"/>
                  </a:cubicBezTo>
                  <a:cubicBezTo>
                    <a:pt x="341957" y="204383"/>
                    <a:pt x="341957" y="198859"/>
                    <a:pt x="341957" y="194192"/>
                  </a:cubicBezTo>
                  <a:cubicBezTo>
                    <a:pt x="341957" y="83987"/>
                    <a:pt x="274074" y="7121"/>
                    <a:pt x="176948" y="7121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857F597-F99F-7842-A7ED-92A68B83133D}"/>
                </a:ext>
              </a:extLst>
            </p:cNvPr>
            <p:cNvSpPr/>
            <p:nvPr/>
          </p:nvSpPr>
          <p:spPr>
            <a:xfrm>
              <a:off x="1233050" y="6160004"/>
              <a:ext cx="129993" cy="149594"/>
            </a:xfrm>
            <a:custGeom>
              <a:avLst/>
              <a:gdLst>
                <a:gd name="connsiteX0" fmla="*/ 252902 w 322801"/>
                <a:gd name="connsiteY0" fmla="*/ 209527 h 371475"/>
                <a:gd name="connsiteX1" fmla="*/ 252902 w 322801"/>
                <a:gd name="connsiteY1" fmla="*/ 233911 h 371475"/>
                <a:gd name="connsiteX2" fmla="*/ 150365 w 322801"/>
                <a:gd name="connsiteY2" fmla="*/ 315350 h 371475"/>
                <a:gd name="connsiteX3" fmla="*/ 75076 w 322801"/>
                <a:gd name="connsiteY3" fmla="*/ 256104 h 371475"/>
                <a:gd name="connsiteX4" fmla="*/ 164036 w 322801"/>
                <a:gd name="connsiteY4" fmla="*/ 197335 h 371475"/>
                <a:gd name="connsiteX5" fmla="*/ 252902 w 322801"/>
                <a:gd name="connsiteY5" fmla="*/ 209527 h 371475"/>
                <a:gd name="connsiteX6" fmla="*/ 167454 w 322801"/>
                <a:gd name="connsiteY6" fmla="*/ 7121 h 371475"/>
                <a:gd name="connsiteX7" fmla="*/ 41941 w 322801"/>
                <a:gd name="connsiteY7" fmla="*/ 36553 h 371475"/>
                <a:gd name="connsiteX8" fmla="*/ 37194 w 322801"/>
                <a:gd name="connsiteY8" fmla="*/ 47792 h 371475"/>
                <a:gd name="connsiteX9" fmla="*/ 52100 w 322801"/>
                <a:gd name="connsiteY9" fmla="*/ 88750 h 371475"/>
                <a:gd name="connsiteX10" fmla="*/ 57132 w 322801"/>
                <a:gd name="connsiteY10" fmla="*/ 93893 h 371475"/>
                <a:gd name="connsiteX11" fmla="*/ 64253 w 322801"/>
                <a:gd name="connsiteY11" fmla="*/ 93893 h 371475"/>
                <a:gd name="connsiteX12" fmla="*/ 162233 w 322801"/>
                <a:gd name="connsiteY12" fmla="*/ 70652 h 371475"/>
                <a:gd name="connsiteX13" fmla="*/ 252522 w 322801"/>
                <a:gd name="connsiteY13" fmla="*/ 151424 h 371475"/>
                <a:gd name="connsiteX14" fmla="*/ 159004 w 322801"/>
                <a:gd name="connsiteY14" fmla="*/ 139899 h 371475"/>
                <a:gd name="connsiteX15" fmla="*/ 7098 w 322801"/>
                <a:gd name="connsiteY15" fmla="*/ 260009 h 371475"/>
                <a:gd name="connsiteX16" fmla="*/ 141060 w 322801"/>
                <a:gd name="connsiteY16" fmla="*/ 373643 h 371475"/>
                <a:gd name="connsiteX17" fmla="*/ 252712 w 322801"/>
                <a:gd name="connsiteY17" fmla="*/ 330590 h 371475"/>
                <a:gd name="connsiteX18" fmla="*/ 252712 w 322801"/>
                <a:gd name="connsiteY18" fmla="*/ 357545 h 371475"/>
                <a:gd name="connsiteX19" fmla="*/ 261637 w 322801"/>
                <a:gd name="connsiteY19" fmla="*/ 366499 h 371475"/>
                <a:gd name="connsiteX20" fmla="*/ 310816 w 322801"/>
                <a:gd name="connsiteY20" fmla="*/ 366499 h 371475"/>
                <a:gd name="connsiteX21" fmla="*/ 319741 w 322801"/>
                <a:gd name="connsiteY21" fmla="*/ 357545 h 371475"/>
                <a:gd name="connsiteX22" fmla="*/ 319741 w 322801"/>
                <a:gd name="connsiteY22" fmla="*/ 151996 h 371475"/>
                <a:gd name="connsiteX23" fmla="*/ 281764 w 322801"/>
                <a:gd name="connsiteY23" fmla="*/ 47221 h 371475"/>
                <a:gd name="connsiteX24" fmla="*/ 167264 w 322801"/>
                <a:gd name="connsiteY24" fmla="*/ 750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801" h="371475">
                  <a:moveTo>
                    <a:pt x="252902" y="209527"/>
                  </a:moveTo>
                  <a:lnTo>
                    <a:pt x="252902" y="233911"/>
                  </a:lnTo>
                  <a:cubicBezTo>
                    <a:pt x="252902" y="280298"/>
                    <a:pt x="208849" y="315350"/>
                    <a:pt x="150365" y="315350"/>
                  </a:cubicBezTo>
                  <a:cubicBezTo>
                    <a:pt x="114097" y="315350"/>
                    <a:pt x="75076" y="297157"/>
                    <a:pt x="75076" y="256104"/>
                  </a:cubicBezTo>
                  <a:cubicBezTo>
                    <a:pt x="75076" y="219814"/>
                    <a:pt x="109160" y="197335"/>
                    <a:pt x="164036" y="197335"/>
                  </a:cubicBezTo>
                  <a:cubicBezTo>
                    <a:pt x="194078" y="197245"/>
                    <a:pt x="223987" y="201349"/>
                    <a:pt x="252902" y="209527"/>
                  </a:cubicBezTo>
                  <a:moveTo>
                    <a:pt x="167454" y="7121"/>
                  </a:moveTo>
                  <a:cubicBezTo>
                    <a:pt x="123928" y="7211"/>
                    <a:pt x="80998" y="17278"/>
                    <a:pt x="41941" y="36553"/>
                  </a:cubicBezTo>
                  <a:cubicBezTo>
                    <a:pt x="37664" y="38469"/>
                    <a:pt x="35591" y="43377"/>
                    <a:pt x="37194" y="47792"/>
                  </a:cubicBezTo>
                  <a:lnTo>
                    <a:pt x="52100" y="88750"/>
                  </a:lnTo>
                  <a:cubicBezTo>
                    <a:pt x="52954" y="91116"/>
                    <a:pt x="54790" y="92993"/>
                    <a:pt x="57132" y="93893"/>
                  </a:cubicBezTo>
                  <a:cubicBezTo>
                    <a:pt x="59400" y="94896"/>
                    <a:pt x="61984" y="94896"/>
                    <a:pt x="64253" y="93893"/>
                  </a:cubicBezTo>
                  <a:cubicBezTo>
                    <a:pt x="94720" y="78755"/>
                    <a:pt x="128234" y="70805"/>
                    <a:pt x="162233" y="70652"/>
                  </a:cubicBezTo>
                  <a:cubicBezTo>
                    <a:pt x="203152" y="70652"/>
                    <a:pt x="251857" y="84749"/>
                    <a:pt x="252522" y="151424"/>
                  </a:cubicBezTo>
                  <a:cubicBezTo>
                    <a:pt x="221990" y="143475"/>
                    <a:pt x="190546" y="139600"/>
                    <a:pt x="159004" y="139899"/>
                  </a:cubicBezTo>
                  <a:cubicBezTo>
                    <a:pt x="65202" y="139899"/>
                    <a:pt x="7098" y="185429"/>
                    <a:pt x="7098" y="260009"/>
                  </a:cubicBezTo>
                  <a:cubicBezTo>
                    <a:pt x="7098" y="334590"/>
                    <a:pt x="74506" y="373643"/>
                    <a:pt x="141060" y="373643"/>
                  </a:cubicBezTo>
                  <a:cubicBezTo>
                    <a:pt x="182489" y="374673"/>
                    <a:pt x="222636" y="359192"/>
                    <a:pt x="252712" y="330590"/>
                  </a:cubicBezTo>
                  <a:lnTo>
                    <a:pt x="252712" y="357545"/>
                  </a:lnTo>
                  <a:cubicBezTo>
                    <a:pt x="252712" y="362490"/>
                    <a:pt x="256708" y="366499"/>
                    <a:pt x="261637" y="366499"/>
                  </a:cubicBezTo>
                  <a:lnTo>
                    <a:pt x="310816" y="366499"/>
                  </a:lnTo>
                  <a:cubicBezTo>
                    <a:pt x="315745" y="366499"/>
                    <a:pt x="319741" y="362490"/>
                    <a:pt x="319741" y="357545"/>
                  </a:cubicBezTo>
                  <a:lnTo>
                    <a:pt x="319741" y="151996"/>
                  </a:lnTo>
                  <a:cubicBezTo>
                    <a:pt x="319741" y="106657"/>
                    <a:pt x="307398" y="72272"/>
                    <a:pt x="281764" y="47221"/>
                  </a:cubicBezTo>
                  <a:cubicBezTo>
                    <a:pt x="256130" y="22170"/>
                    <a:pt x="216349" y="7502"/>
                    <a:pt x="167264" y="7502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C9E5814-07FB-1847-AF5C-B73224DB72BB}"/>
                </a:ext>
              </a:extLst>
            </p:cNvPr>
            <p:cNvSpPr/>
            <p:nvPr/>
          </p:nvSpPr>
          <p:spPr>
            <a:xfrm>
              <a:off x="1367784" y="6159256"/>
              <a:ext cx="137640" cy="153430"/>
            </a:xfrm>
            <a:custGeom>
              <a:avLst/>
              <a:gdLst>
                <a:gd name="connsiteX0" fmla="*/ 302271 w 341790"/>
                <a:gd name="connsiteY0" fmla="*/ 265582 h 381000"/>
                <a:gd name="connsiteX1" fmla="*/ 295815 w 341790"/>
                <a:gd name="connsiteY1" fmla="*/ 263200 h 381000"/>
                <a:gd name="connsiteX2" fmla="*/ 289644 w 341790"/>
                <a:gd name="connsiteY2" fmla="*/ 266058 h 381000"/>
                <a:gd name="connsiteX3" fmla="*/ 193753 w 341790"/>
                <a:gd name="connsiteY3" fmla="*/ 313683 h 381000"/>
                <a:gd name="connsiteX4" fmla="*/ 79823 w 341790"/>
                <a:gd name="connsiteY4" fmla="*/ 190620 h 381000"/>
                <a:gd name="connsiteX5" fmla="*/ 190715 w 341790"/>
                <a:gd name="connsiteY5" fmla="*/ 69557 h 381000"/>
                <a:gd name="connsiteX6" fmla="*/ 285657 w 341790"/>
                <a:gd name="connsiteY6" fmla="*/ 117182 h 381000"/>
                <a:gd name="connsiteX7" fmla="*/ 292113 w 341790"/>
                <a:gd name="connsiteY7" fmla="*/ 119944 h 381000"/>
                <a:gd name="connsiteX8" fmla="*/ 292113 w 341790"/>
                <a:gd name="connsiteY8" fmla="*/ 119944 h 381000"/>
                <a:gd name="connsiteX9" fmla="*/ 298569 w 341790"/>
                <a:gd name="connsiteY9" fmla="*/ 117182 h 381000"/>
                <a:gd name="connsiteX10" fmla="*/ 331608 w 341790"/>
                <a:gd name="connsiteY10" fmla="*/ 82035 h 381000"/>
                <a:gd name="connsiteX11" fmla="*/ 331608 w 341790"/>
                <a:gd name="connsiteY11" fmla="*/ 69748 h 381000"/>
                <a:gd name="connsiteX12" fmla="*/ 191000 w 341790"/>
                <a:gd name="connsiteY12" fmla="*/ 7168 h 381000"/>
                <a:gd name="connsiteX13" fmla="*/ 7098 w 341790"/>
                <a:gd name="connsiteY13" fmla="*/ 191668 h 381000"/>
                <a:gd name="connsiteX14" fmla="*/ 191000 w 341790"/>
                <a:gd name="connsiteY14" fmla="*/ 376167 h 381000"/>
                <a:gd name="connsiteX15" fmla="*/ 334362 w 341790"/>
                <a:gd name="connsiteY15" fmla="*/ 308158 h 381000"/>
                <a:gd name="connsiteX16" fmla="*/ 333792 w 341790"/>
                <a:gd name="connsiteY16" fmla="*/ 29558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1790" h="381000">
                  <a:moveTo>
                    <a:pt x="302271" y="265582"/>
                  </a:moveTo>
                  <a:cubicBezTo>
                    <a:pt x="300492" y="264006"/>
                    <a:pt x="298188" y="263157"/>
                    <a:pt x="295815" y="263200"/>
                  </a:cubicBezTo>
                  <a:cubicBezTo>
                    <a:pt x="293453" y="263256"/>
                    <a:pt x="291219" y="264290"/>
                    <a:pt x="289644" y="266058"/>
                  </a:cubicBezTo>
                  <a:cubicBezTo>
                    <a:pt x="260117" y="297776"/>
                    <a:pt x="228786" y="313683"/>
                    <a:pt x="193753" y="313683"/>
                  </a:cubicBezTo>
                  <a:cubicBezTo>
                    <a:pt x="129762" y="313683"/>
                    <a:pt x="79823" y="260248"/>
                    <a:pt x="79823" y="190620"/>
                  </a:cubicBezTo>
                  <a:cubicBezTo>
                    <a:pt x="79823" y="122707"/>
                    <a:pt x="128528" y="69557"/>
                    <a:pt x="190715" y="69557"/>
                  </a:cubicBezTo>
                  <a:cubicBezTo>
                    <a:pt x="234388" y="69557"/>
                    <a:pt x="262301" y="92608"/>
                    <a:pt x="285657" y="117182"/>
                  </a:cubicBezTo>
                  <a:cubicBezTo>
                    <a:pt x="287322" y="118978"/>
                    <a:pt x="289668" y="119981"/>
                    <a:pt x="292113" y="119944"/>
                  </a:cubicBezTo>
                  <a:lnTo>
                    <a:pt x="292113" y="119944"/>
                  </a:lnTo>
                  <a:cubicBezTo>
                    <a:pt x="294555" y="119970"/>
                    <a:pt x="296896" y="118968"/>
                    <a:pt x="298569" y="117182"/>
                  </a:cubicBezTo>
                  <a:lnTo>
                    <a:pt x="331608" y="82035"/>
                  </a:lnTo>
                  <a:cubicBezTo>
                    <a:pt x="334950" y="78625"/>
                    <a:pt x="334950" y="73157"/>
                    <a:pt x="331608" y="69748"/>
                  </a:cubicBezTo>
                  <a:cubicBezTo>
                    <a:pt x="296397" y="28880"/>
                    <a:pt x="244830" y="5929"/>
                    <a:pt x="191000" y="7168"/>
                  </a:cubicBezTo>
                  <a:cubicBezTo>
                    <a:pt x="89433" y="7168"/>
                    <a:pt x="7098" y="89771"/>
                    <a:pt x="7098" y="191668"/>
                  </a:cubicBezTo>
                  <a:cubicBezTo>
                    <a:pt x="7098" y="293564"/>
                    <a:pt x="89433" y="376167"/>
                    <a:pt x="191000" y="376167"/>
                  </a:cubicBezTo>
                  <a:cubicBezTo>
                    <a:pt x="264200" y="376167"/>
                    <a:pt x="306069" y="339781"/>
                    <a:pt x="334362" y="308158"/>
                  </a:cubicBezTo>
                  <a:cubicBezTo>
                    <a:pt x="337635" y="304518"/>
                    <a:pt x="337381" y="298913"/>
                    <a:pt x="333792" y="295585"/>
                  </a:cubicBezTo>
                  <a:close/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281E751-40BD-B04B-A6CE-7F14D96D30D7}"/>
                </a:ext>
              </a:extLst>
            </p:cNvPr>
            <p:cNvSpPr/>
            <p:nvPr/>
          </p:nvSpPr>
          <p:spPr>
            <a:xfrm>
              <a:off x="1499833" y="6159232"/>
              <a:ext cx="152933" cy="153430"/>
            </a:xfrm>
            <a:custGeom>
              <a:avLst/>
              <a:gdLst>
                <a:gd name="connsiteX0" fmla="*/ 305047 w 379766"/>
                <a:gd name="connsiteY0" fmla="*/ 192871 h 381000"/>
                <a:gd name="connsiteX1" fmla="*/ 191117 w 379766"/>
                <a:gd name="connsiteY1" fmla="*/ 313363 h 381000"/>
                <a:gd name="connsiteX2" fmla="*/ 76143 w 379766"/>
                <a:gd name="connsiteY2" fmla="*/ 190300 h 381000"/>
                <a:gd name="connsiteX3" fmla="*/ 190073 w 379766"/>
                <a:gd name="connsiteY3" fmla="*/ 69237 h 381000"/>
                <a:gd name="connsiteX4" fmla="*/ 305047 w 379766"/>
                <a:gd name="connsiteY4" fmla="*/ 192871 h 381000"/>
                <a:gd name="connsiteX5" fmla="*/ 191117 w 379766"/>
                <a:gd name="connsiteY5" fmla="*/ 7134 h 381000"/>
                <a:gd name="connsiteX6" fmla="*/ 7106 w 379766"/>
                <a:gd name="connsiteY6" fmla="*/ 188269 h 381000"/>
                <a:gd name="connsiteX7" fmla="*/ 7120 w 379766"/>
                <a:gd name="connsiteY7" fmla="*/ 192871 h 381000"/>
                <a:gd name="connsiteX8" fmla="*/ 188026 w 379766"/>
                <a:gd name="connsiteY8" fmla="*/ 379766 h 381000"/>
                <a:gd name="connsiteX9" fmla="*/ 374315 w 379766"/>
                <a:gd name="connsiteY9" fmla="*/ 198272 h 381000"/>
                <a:gd name="connsiteX10" fmla="*/ 374260 w 379766"/>
                <a:gd name="connsiteY10" fmla="*/ 190300 h 381000"/>
                <a:gd name="connsiteX11" fmla="*/ 194936 w 379766"/>
                <a:gd name="connsiteY11" fmla="*/ 7128 h 381000"/>
                <a:gd name="connsiteX12" fmla="*/ 191117 w 379766"/>
                <a:gd name="connsiteY12" fmla="*/ 713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766" h="381000">
                  <a:moveTo>
                    <a:pt x="305047" y="192871"/>
                  </a:moveTo>
                  <a:cubicBezTo>
                    <a:pt x="305047" y="261547"/>
                    <a:pt x="255962" y="313363"/>
                    <a:pt x="191117" y="313363"/>
                  </a:cubicBezTo>
                  <a:cubicBezTo>
                    <a:pt x="126272" y="313363"/>
                    <a:pt x="76143" y="259928"/>
                    <a:pt x="76143" y="190300"/>
                  </a:cubicBezTo>
                  <a:cubicBezTo>
                    <a:pt x="76143" y="120672"/>
                    <a:pt x="124943" y="69237"/>
                    <a:pt x="190073" y="69237"/>
                  </a:cubicBezTo>
                  <a:cubicBezTo>
                    <a:pt x="255203" y="69237"/>
                    <a:pt x="305047" y="122958"/>
                    <a:pt x="305047" y="192871"/>
                  </a:cubicBezTo>
                  <a:moveTo>
                    <a:pt x="191117" y="7134"/>
                  </a:moveTo>
                  <a:cubicBezTo>
                    <a:pt x="90447" y="6175"/>
                    <a:pt x="8062" y="87272"/>
                    <a:pt x="7106" y="188269"/>
                  </a:cubicBezTo>
                  <a:cubicBezTo>
                    <a:pt x="7091" y="189803"/>
                    <a:pt x="7096" y="191337"/>
                    <a:pt x="7120" y="192871"/>
                  </a:cubicBezTo>
                  <a:cubicBezTo>
                    <a:pt x="5633" y="294599"/>
                    <a:pt x="86628" y="378274"/>
                    <a:pt x="188026" y="379766"/>
                  </a:cubicBezTo>
                  <a:cubicBezTo>
                    <a:pt x="289424" y="381257"/>
                    <a:pt x="372829" y="300000"/>
                    <a:pt x="374315" y="198272"/>
                  </a:cubicBezTo>
                  <a:cubicBezTo>
                    <a:pt x="374354" y="195615"/>
                    <a:pt x="374336" y="192956"/>
                    <a:pt x="374260" y="190300"/>
                  </a:cubicBezTo>
                  <a:cubicBezTo>
                    <a:pt x="375159" y="90038"/>
                    <a:pt x="294872" y="8030"/>
                    <a:pt x="194936" y="7128"/>
                  </a:cubicBezTo>
                  <a:cubicBezTo>
                    <a:pt x="193663" y="7116"/>
                    <a:pt x="192390" y="7118"/>
                    <a:pt x="191117" y="7134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8F46A0F-0A05-BA47-84D6-528E35E8AA39}"/>
                </a:ext>
              </a:extLst>
            </p:cNvPr>
            <p:cNvSpPr/>
            <p:nvPr/>
          </p:nvSpPr>
          <p:spPr>
            <a:xfrm>
              <a:off x="1658280" y="6159207"/>
              <a:ext cx="129993" cy="149594"/>
            </a:xfrm>
            <a:custGeom>
              <a:avLst/>
              <a:gdLst>
                <a:gd name="connsiteX0" fmla="*/ 180841 w 322801"/>
                <a:gd name="connsiteY0" fmla="*/ 7196 h 371475"/>
                <a:gd name="connsiteX1" fmla="*/ 75076 w 322801"/>
                <a:gd name="connsiteY1" fmla="*/ 54154 h 371475"/>
                <a:gd name="connsiteX2" fmla="*/ 75076 w 322801"/>
                <a:gd name="connsiteY2" fmla="*/ 23293 h 371475"/>
                <a:gd name="connsiteX3" fmla="*/ 66151 w 322801"/>
                <a:gd name="connsiteY3" fmla="*/ 14339 h 371475"/>
                <a:gd name="connsiteX4" fmla="*/ 16022 w 322801"/>
                <a:gd name="connsiteY4" fmla="*/ 14339 h 371475"/>
                <a:gd name="connsiteX5" fmla="*/ 7098 w 322801"/>
                <a:gd name="connsiteY5" fmla="*/ 23293 h 371475"/>
                <a:gd name="connsiteX6" fmla="*/ 7098 w 322801"/>
                <a:gd name="connsiteY6" fmla="*/ 359430 h 371475"/>
                <a:gd name="connsiteX7" fmla="*/ 16022 w 322801"/>
                <a:gd name="connsiteY7" fmla="*/ 368384 h 371475"/>
                <a:gd name="connsiteX8" fmla="*/ 65962 w 322801"/>
                <a:gd name="connsiteY8" fmla="*/ 368384 h 371475"/>
                <a:gd name="connsiteX9" fmla="*/ 74886 w 322801"/>
                <a:gd name="connsiteY9" fmla="*/ 359430 h 371475"/>
                <a:gd name="connsiteX10" fmla="*/ 74886 w 322801"/>
                <a:gd name="connsiteY10" fmla="*/ 167311 h 371475"/>
                <a:gd name="connsiteX11" fmla="*/ 166410 w 322801"/>
                <a:gd name="connsiteY11" fmla="*/ 71013 h 371475"/>
                <a:gd name="connsiteX12" fmla="*/ 250149 w 322801"/>
                <a:gd name="connsiteY12" fmla="*/ 163501 h 371475"/>
                <a:gd name="connsiteX13" fmla="*/ 250149 w 322801"/>
                <a:gd name="connsiteY13" fmla="*/ 359430 h 371475"/>
                <a:gd name="connsiteX14" fmla="*/ 259073 w 322801"/>
                <a:gd name="connsiteY14" fmla="*/ 368384 h 371475"/>
                <a:gd name="connsiteX15" fmla="*/ 308917 w 322801"/>
                <a:gd name="connsiteY15" fmla="*/ 368384 h 371475"/>
                <a:gd name="connsiteX16" fmla="*/ 317842 w 322801"/>
                <a:gd name="connsiteY16" fmla="*/ 359430 h 371475"/>
                <a:gd name="connsiteX17" fmla="*/ 317842 w 322801"/>
                <a:gd name="connsiteY17" fmla="*/ 150737 h 371475"/>
                <a:gd name="connsiteX18" fmla="*/ 180651 w 322801"/>
                <a:gd name="connsiteY18" fmla="*/ 7196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801" h="371475">
                  <a:moveTo>
                    <a:pt x="180841" y="7196"/>
                  </a:moveTo>
                  <a:cubicBezTo>
                    <a:pt x="140290" y="5833"/>
                    <a:pt x="101339" y="23126"/>
                    <a:pt x="75076" y="54154"/>
                  </a:cubicBezTo>
                  <a:lnTo>
                    <a:pt x="75076" y="23293"/>
                  </a:lnTo>
                  <a:cubicBezTo>
                    <a:pt x="75076" y="18348"/>
                    <a:pt x="71080" y="14339"/>
                    <a:pt x="66151" y="14339"/>
                  </a:cubicBezTo>
                  <a:lnTo>
                    <a:pt x="16022" y="14339"/>
                  </a:lnTo>
                  <a:cubicBezTo>
                    <a:pt x="11214" y="14621"/>
                    <a:pt x="7378" y="18469"/>
                    <a:pt x="7098" y="23293"/>
                  </a:cubicBezTo>
                  <a:lnTo>
                    <a:pt x="7098" y="359430"/>
                  </a:lnTo>
                  <a:cubicBezTo>
                    <a:pt x="7378" y="364253"/>
                    <a:pt x="11214" y="368102"/>
                    <a:pt x="16022" y="368384"/>
                  </a:cubicBezTo>
                  <a:lnTo>
                    <a:pt x="65962" y="368384"/>
                  </a:lnTo>
                  <a:cubicBezTo>
                    <a:pt x="70890" y="368384"/>
                    <a:pt x="74886" y="364375"/>
                    <a:pt x="74886" y="359430"/>
                  </a:cubicBezTo>
                  <a:lnTo>
                    <a:pt x="74886" y="167311"/>
                  </a:lnTo>
                  <a:cubicBezTo>
                    <a:pt x="74886" y="110161"/>
                    <a:pt x="112863" y="71013"/>
                    <a:pt x="166410" y="71013"/>
                  </a:cubicBezTo>
                  <a:cubicBezTo>
                    <a:pt x="219957" y="71013"/>
                    <a:pt x="250149" y="104636"/>
                    <a:pt x="250149" y="163501"/>
                  </a:cubicBezTo>
                  <a:lnTo>
                    <a:pt x="250149" y="359430"/>
                  </a:lnTo>
                  <a:cubicBezTo>
                    <a:pt x="250429" y="364253"/>
                    <a:pt x="254265" y="368102"/>
                    <a:pt x="259073" y="368384"/>
                  </a:cubicBezTo>
                  <a:lnTo>
                    <a:pt x="308917" y="368384"/>
                  </a:lnTo>
                  <a:cubicBezTo>
                    <a:pt x="313846" y="368384"/>
                    <a:pt x="317842" y="364375"/>
                    <a:pt x="317842" y="359430"/>
                  </a:cubicBezTo>
                  <a:lnTo>
                    <a:pt x="317842" y="150737"/>
                  </a:lnTo>
                  <a:cubicBezTo>
                    <a:pt x="317842" y="63488"/>
                    <a:pt x="264010" y="7196"/>
                    <a:pt x="180651" y="7196"/>
                  </a:cubicBezTo>
                </a:path>
              </a:pathLst>
            </a:custGeom>
            <a:solidFill>
              <a:srgbClr val="00263A"/>
            </a:solidFill>
            <a:ln w="94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66CB604-9988-A64A-9CDD-DD5D9ADFFCCD}"/>
              </a:ext>
            </a:extLst>
          </p:cNvPr>
          <p:cNvSpPr txBox="1"/>
          <p:nvPr userDrawn="1"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1916346" y="6099243"/>
            <a:ext cx="0" cy="250372"/>
          </a:xfrm>
          <a:prstGeom prst="line">
            <a:avLst/>
          </a:prstGeom>
          <a:ln>
            <a:solidFill>
              <a:srgbClr val="33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29345" r="15301" b="26082"/>
          <a:stretch/>
        </p:blipFill>
        <p:spPr>
          <a:xfrm>
            <a:off x="2036767" y="6079697"/>
            <a:ext cx="1501563" cy="311800"/>
          </a:xfrm>
          <a:prstGeom prst="rect">
            <a:avLst/>
          </a:prstGeom>
        </p:spPr>
      </p:pic>
      <p:cxnSp>
        <p:nvCxnSpPr>
          <p:cNvPr id="41" name="Straight Connector 40"/>
          <p:cNvCxnSpPr/>
          <p:nvPr userDrawn="1"/>
        </p:nvCxnSpPr>
        <p:spPr>
          <a:xfrm>
            <a:off x="3653706" y="6099243"/>
            <a:ext cx="0" cy="250372"/>
          </a:xfrm>
          <a:prstGeom prst="line">
            <a:avLst/>
          </a:prstGeom>
          <a:ln>
            <a:solidFill>
              <a:srgbClr val="33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ealth Colorad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34" y="6068325"/>
            <a:ext cx="742214" cy="3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5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System Font Regular"/>
        <a:buChar char="—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384">
          <p15:clr>
            <a:srgbClr val="F26B43"/>
          </p15:clr>
        </p15:guide>
        <p15:guide id="20" pos="384">
          <p15:clr>
            <a:srgbClr val="F26B43"/>
          </p15:clr>
        </p15:guide>
        <p15:guide id="21" pos="7296">
          <p15:clr>
            <a:srgbClr val="F26B43"/>
          </p15:clr>
        </p15:guide>
        <p15:guide id="22" orient="horz" pos="3456">
          <p15:clr>
            <a:srgbClr val="F26B43"/>
          </p15:clr>
        </p15:guide>
        <p15:guide id="23" orient="horz" pos="3816">
          <p15:clr>
            <a:srgbClr val="F26B43"/>
          </p15:clr>
        </p15:guide>
        <p15:guide id="24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OProviderRelations@beaconhealthoptions.com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OProviderRelations@beaconhealthoptions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HealthColorado@beaconhealthoptions.com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conhealthoption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northeasthealthpartners.org/" TargetMode="External"/><Relationship Id="rId4" Type="http://schemas.openxmlformats.org/officeDocument/2006/relationships/hyperlink" Target="http://www.healthcoloradora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.gov/HCPF/Interchange-Resources2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1879" y="2226848"/>
            <a:ext cx="10656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6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 for joining us, we will get started in just a few minutes to allow others to call in.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63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6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Please make sure your line is muted.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63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6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63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 receive the slides shared today please email COProviderRelations@BeaconHealthOptions.com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63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37" y="1383028"/>
            <a:ext cx="4612045" cy="3314701"/>
          </a:xfrm>
          <a:prstGeom prst="rect">
            <a:avLst/>
          </a:prstGeom>
          <a:effectLst>
            <a:glow rad="711200">
              <a:schemeClr val="accent6">
                <a:lumMod val="20000"/>
                <a:lumOff val="80000"/>
                <a:alpha val="0"/>
              </a:schemeClr>
            </a:glow>
            <a:softEdge rad="762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5770" y="1364898"/>
            <a:ext cx="6506955" cy="40885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If a Medicaid Member has a demonstrated claims history with a PCMP over the last 18 months, the system will automatically attribute the member to that location. </a:t>
            </a:r>
          </a:p>
          <a:p>
            <a:pPr marL="0" indent="0">
              <a:buNone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system first looks at paid Evaluation and Management (E&amp;M) claims, then other types of claims are considered. For children up to age 21, a set of 10 preventive codes will be prioritized. 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770" y="501375"/>
            <a:ext cx="10908792" cy="5486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Utilization (Auto-Attribution):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8640" y="1188720"/>
            <a:ext cx="8332470" cy="41033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E&amp;M Codes used for Auto-Attribution include the following:</a:t>
            </a:r>
          </a:p>
          <a:p>
            <a:pPr marL="457200" lvl="1" indent="0">
              <a:buNone/>
            </a:pPr>
            <a:endParaRPr lang="en-US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99201-99205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99211-99215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99381-99387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99391-99397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Children’s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preventive services codes used for Auto-Attribution include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following:</a:t>
            </a:r>
          </a:p>
          <a:p>
            <a:pPr marL="0" indent="0">
              <a:buNone/>
            </a:pPr>
            <a:endParaRPr lang="en-US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99381-99385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99391-99395</a:t>
            </a: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0080" y="365760"/>
            <a:ext cx="10908792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Utilization (Auto-Attribution):</a:t>
            </a:r>
          </a:p>
        </p:txBody>
      </p:sp>
    </p:spTree>
    <p:extLst>
      <p:ext uri="{BB962C8B-B14F-4D97-AF65-F5344CB8AC3E}">
        <p14:creationId xmlns:p14="http://schemas.microsoft.com/office/powerpoint/2010/main" val="1587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7067" y="1154430"/>
            <a:ext cx="6578073" cy="4949190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If a member has no utilization history with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 PCMP within the past 18 months, the system will look at whether a family member has a claims history with a PCMP and will attribute the member to the family member’s PCMP. This attribution will occur only if the PCMP is appropriate. For example, a parent will not be attributed to a child’s PCMP if that PCMP is a pediatrician. Family relationships will be assumed when a member shares last name, street address, city, ZIP code (5-digit), and county code. 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6709" y="361400"/>
            <a:ext cx="10007531" cy="6558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Family Connection (Auto-Attribution)</a:t>
            </a:r>
          </a:p>
        </p:txBody>
      </p:sp>
      <p:pic>
        <p:nvPicPr>
          <p:cNvPr id="2052" name="Picture 4" descr="https://eastus1-mediap.svc.ms/transform/thumbnail?provider=spo&amp;inputFormat=jpg&amp;cs=fFNQTw&amp;docid=https%3A%2F%2Fbeaconhealthoptions.sharepoint.com%3A443%2F_api%2Fv2.0%2Fdrives%2Fb!1xlOuqz4006moztYSGMyPkHJBX24rbpAt-x4XYQ0lxUgUuhSlJ1nQoxsfWmsPQJt%2Fitems%2F015FXL3AVVDXDTMHBSUZEJUFJVLZ7ID2KU%3Fversion%3DPublished&amp;access_token=eyJ0eXAiOiJKV1QiLCJhbGciOiJub25lIn0.eyJhdWQiOiIwMDAwMDAwMy0wMDAwLTBmZjEtY2UwMC0wMDAwMDAwMDAwMDAvYmVhY29uaGVhbHRob3B0aW9ucy5zaGFyZXBvaW50LmNvbUAwNjRkMTAxZi1kOWE4LTRkNDQtOWU2Mi0wMGUwNTYyZDRmY2MiLCJpc3MiOiIwMDAwMDAwMy0wMDAwLTBmZjEtY2UwMC0wMDAwMDAwMDAwMDAiLCJuYmYiOiIxNTkwNTk0Nzg5IiwiZXhwIjoiMTU5MDYxNjM4OSIsImVuZHBvaW50dXJsIjoiQ0U1aFVHbmdGTEs4MXVWRE5jUHRHVk5OVDZkekhWWURvUjF4YklHcDBnND0iLCJlbmRwb2ludHVybExlbmd0aCI6IjEyNiIsImlzbG9vcGJhY2siOiJUcnVlIiwiY2lkIjoiTXpNNU1EVTJPV1l0WkRBMk15MWhNREF3TFRSbU1EY3RNamt3TVRFNFptUmxZbU00IiwidmVyIjoiaGFzaGVkcHJvb2Z0b2tlbiIsInNpdGVpZCI6IlltRTBaVEU1WkRjdFpqaGhZeTAwWldRekxXRTJZVE10TTJJMU9EUTROak16TWpObCIsIm5hbWVpZCI6IjAjLmZ8bWVtYmVyc2hpcHxhbGV4YW5kcmlhLm1hdHRoZXdzQGJlYWNvbmhlYWx0aG9wdGlvbnMuY29tIiwibmlpIjoibWljcm9zb2Z0LnNoYXJlcG9pbnQiLCJpc3VzZXIiOiJ0cnVlIiwiY2FjaGVrZXkiOiIwaC5mfG1lbWJlcnNoaXB8MTAwMzIwMDA3ZTg4ODk1OUBsaXZlLmNvbSIsInR0IjoiMCIsInVzZVBlcnNpc3RlbnRDb29raWUiOiIyIn0.ekIrWmNyb2NWVm9lRTlkZ0hjVmVIOWZMZW5SY0JYcXJXcWpjSHZDdm4zRT0&amp;encodeFailures=1&amp;srcWidth=&amp;srcHeight=&amp;width=1069&amp;height=713&amp;action=Acc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06" y="1828800"/>
            <a:ext cx="4791213" cy="319563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7067" y="1081490"/>
            <a:ext cx="10555713" cy="4644940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neither a member nor a family member has a utilization history with a PCMP, the system will determine the closest appropriate PCMP within the member’s region and attribute to that location. 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Phase II, because attribution will drive the RAE assignment, all members must be attributed to a PCMP. 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47109" y="361400"/>
            <a:ext cx="8917608" cy="9103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Proximity (Auto-Attribution)</a:t>
            </a:r>
          </a:p>
        </p:txBody>
      </p:sp>
    </p:spTree>
    <p:extLst>
      <p:ext uri="{BB962C8B-B14F-4D97-AF65-F5344CB8AC3E}">
        <p14:creationId xmlns:p14="http://schemas.microsoft.com/office/powerpoint/2010/main" val="30987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388620" y="297189"/>
            <a:ext cx="10153105" cy="10286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/>
              <a:t>Member Contact with the Enrollment Broker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620" y="1100121"/>
            <a:ext cx="11158946" cy="3745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members will first be attributed to PCMP using one of the following methods: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Utilization,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Family Connection,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Proximity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member is attributed, then: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Members can change their PCMP at any time by contacting the Health First Colorado enrollment broker at 1-888-367-6557</a:t>
            </a:r>
          </a:p>
        </p:txBody>
      </p:sp>
    </p:spTree>
    <p:extLst>
      <p:ext uri="{BB962C8B-B14F-4D97-AF65-F5344CB8AC3E}">
        <p14:creationId xmlns:p14="http://schemas.microsoft.com/office/powerpoint/2010/main" val="41875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" y="548640"/>
            <a:ext cx="10906652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Reattribution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0263" y="1411107"/>
            <a:ext cx="11076469" cy="4297362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Every six (6)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HCPF will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conduct a reattribution process to ensure PCMP attributions reflect the member’s strongest PCMP relationship. 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reattribution process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prioritize attributions made when the member contacted the Health First Colorado enrollment broker if that contact was within the 18 month look-back. If the member contacted the Health First Colorado enrollment broker outside of the 18 month look-back, and the client has a stronger claims history with a different provider, the member will be reattributed to the new provider whom they have been seeing. 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09491-46F4-D24C-AFFB-D73513A8D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547A5-A4FD-5F42-A23C-37541DD5A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1089" y="1188720"/>
            <a:ext cx="5538953" cy="315205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Data Analytics </a:t>
            </a:r>
            <a:r>
              <a:rPr lang="en-US" sz="6000" dirty="0"/>
              <a:t>Portal</a:t>
            </a:r>
          </a:p>
          <a:p>
            <a:pPr algn="just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3940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Analytics Portal Uses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24304"/>
            <a:ext cx="955249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0080" y="471914"/>
            <a:ext cx="10906652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 Data Analytics Portal (DAP) access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049" y="1132687"/>
            <a:ext cx="11384742" cy="48792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Send email to your PR Contact or 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COProviderRelations@beaconhealthoptions.com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 the following information of your request: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PCMP Name and Medicaid ID(s)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Requestor Full Name, Title and Email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Manager’s Full Name, Title and Email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requestor and their manager will need to sign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Docusign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 to submit request to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Department.</a:t>
            </a: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weeks from date of  request to receive the DAP access. 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8756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0080" y="471914"/>
            <a:ext cx="10906652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 for PCP Information Process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049" y="1132687"/>
            <a:ext cx="11384742" cy="48792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Provider Relations will send email to your PCP contact with PCP Validation Form. </a:t>
            </a:r>
          </a:p>
          <a:p>
            <a:pPr marL="0" indent="0">
              <a:buNone/>
            </a:pPr>
            <a:r>
              <a:rPr lang="en-US" sz="2000" dirty="0" smtClean="0"/>
              <a:t>Includes the information that PR currently has for EACH PCP location and rendering provider.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You need to review the information to validate if the information is complete and accurate!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Are all your PCP Locations listed?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Has there been changes to the PCP Locations?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Are all your rendering providers listed?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Has there been changes to the rendering providers?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Return updated PCP Validation Form   </a:t>
            </a:r>
            <a:r>
              <a:rPr lang="en-US" sz="2000" dirty="0" smtClean="0">
                <a:hlinkClick r:id="rId2"/>
              </a:rPr>
              <a:t>COProviderRelations@beaconhealthoptions.com</a:t>
            </a:r>
            <a:endParaRPr lang="en-US" sz="2000" dirty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62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A0A0A40-EBDD-ED40-8F0A-59ADCA72E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843" y="1702260"/>
            <a:ext cx="10942321" cy="3200400"/>
          </a:xfrm>
        </p:spPr>
        <p:txBody>
          <a:bodyPr>
            <a:normAutofit/>
          </a:bodyPr>
          <a:lstStyle/>
          <a:p>
            <a:r>
              <a:rPr lang="en-US" dirty="0"/>
              <a:t>May Provider Support Call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F7EF4F8-AAA0-1245-9DC9-981F55566D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519672" y="1730730"/>
            <a:ext cx="5029200" cy="366110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Rendering Providers</a:t>
            </a:r>
          </a:p>
          <a:p>
            <a:r>
              <a:rPr lang="en-US" dirty="0" smtClean="0"/>
              <a:t>Full First and Last Name</a:t>
            </a:r>
          </a:p>
          <a:p>
            <a:r>
              <a:rPr lang="en-US" dirty="0" smtClean="0"/>
              <a:t>Medicaid ID</a:t>
            </a:r>
          </a:p>
          <a:p>
            <a:r>
              <a:rPr lang="en-US" dirty="0" smtClean="0"/>
              <a:t>NPI</a:t>
            </a:r>
          </a:p>
          <a:p>
            <a:r>
              <a:rPr lang="en-US" dirty="0" smtClean="0"/>
              <a:t>Taxonomy</a:t>
            </a:r>
          </a:p>
          <a:p>
            <a:r>
              <a:rPr lang="en-US" dirty="0" smtClean="0"/>
              <a:t>Pop Serve: Age, Gender, Specialty</a:t>
            </a:r>
          </a:p>
          <a:p>
            <a:r>
              <a:rPr lang="en-US" dirty="0" smtClean="0"/>
              <a:t>Service Locations Work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0079" y="1730730"/>
            <a:ext cx="5029200" cy="366110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Practice Locations</a:t>
            </a:r>
          </a:p>
          <a:p>
            <a:r>
              <a:rPr lang="en-US" dirty="0" smtClean="0"/>
              <a:t>Medicaid ID</a:t>
            </a:r>
          </a:p>
          <a:p>
            <a:r>
              <a:rPr lang="en-US" dirty="0" smtClean="0"/>
              <a:t>NPI </a:t>
            </a:r>
          </a:p>
          <a:p>
            <a:r>
              <a:rPr lang="en-US" dirty="0" smtClean="0"/>
              <a:t>Taxonomy</a:t>
            </a:r>
          </a:p>
          <a:p>
            <a:r>
              <a:rPr lang="en-US" dirty="0" smtClean="0"/>
              <a:t>Service Address, Phone, Website</a:t>
            </a:r>
          </a:p>
          <a:p>
            <a:r>
              <a:rPr lang="en-US" dirty="0" smtClean="0"/>
              <a:t>Pop Serve: Age, Gender, Specialty</a:t>
            </a:r>
          </a:p>
          <a:p>
            <a:r>
              <a:rPr lang="en-US" dirty="0" smtClean="0"/>
              <a:t>ADA and Hours of Operation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Reminder to Verify PCP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09491-46F4-D24C-AFFB-D73513A8D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547A5-A4FD-5F42-A23C-37541DD5A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1089" y="1188720"/>
            <a:ext cx="5538953" cy="315205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Member Dismissal</a:t>
            </a:r>
            <a:endParaRPr lang="en-US" sz="6000" dirty="0"/>
          </a:p>
          <a:p>
            <a:pPr algn="just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33348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 Dismissal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0080" y="1511946"/>
            <a:ext cx="936117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good relationship/partnership between health care provider and patient is essential for optimal treatment outcomes. This is not always possible.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those situations, Providers must take the appropriate steps to dismiss the Member from their practice.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will help: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Transition the Member to a new Provider.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Re-Attribute the Member to a new Provider.</a:t>
            </a:r>
          </a:p>
        </p:txBody>
      </p:sp>
    </p:spTree>
    <p:extLst>
      <p:ext uri="{BB962C8B-B14F-4D97-AF65-F5344CB8AC3E}">
        <p14:creationId xmlns:p14="http://schemas.microsoft.com/office/powerpoint/2010/main" val="3812632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BA00E-3221-44EF-9091-2C5246372ADE}"/>
              </a:ext>
            </a:extLst>
          </p:cNvPr>
          <p:cNvSpPr txBox="1"/>
          <p:nvPr/>
        </p:nvSpPr>
        <p:spPr>
          <a:xfrm>
            <a:off x="549690" y="1407882"/>
            <a:ext cx="9725880" cy="4455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 documented, ongoing pattern of failure on the part of the Member to keep scheduled appointments or meet any other Member responsibilities.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Member fails to follow the recommended treatment plan or medical instructions.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provider cannot provide the level of care necessary to meet the Member’s needs.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provider moves out of the service area.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If the provider and/or practice staff perceives the Member and/or Member’s family is abusive to the provider and/or practice staff,  or poses a serious threat of harm to the provider, staff, and/or other patients.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Other reason satisfactory to the Department.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8E735E0-4EC7-474C-85E8-C62CCC97050B}"/>
              </a:ext>
            </a:extLst>
          </p:cNvPr>
          <p:cNvSpPr txBox="1">
            <a:spLocks/>
          </p:cNvSpPr>
          <p:nvPr/>
        </p:nvSpPr>
        <p:spPr>
          <a:xfrm>
            <a:off x="641131" y="186448"/>
            <a:ext cx="10000199" cy="16213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/>
              <a:t>P</a:t>
            </a:r>
            <a:r>
              <a:rPr lang="en-US" sz="3200" dirty="0" smtClean="0"/>
              <a:t>roviders may dismiss members from a practice for any of the following reasons: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6596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40383"/>
            <a:ext cx="10906652" cy="548640"/>
          </a:xfrm>
        </p:spPr>
        <p:txBody>
          <a:bodyPr>
            <a:noAutofit/>
          </a:bodyPr>
          <a:lstStyle/>
          <a:p>
            <a:r>
              <a:rPr lang="en-US" dirty="0"/>
              <a:t>Process to </a:t>
            </a:r>
            <a:r>
              <a:rPr lang="en-US" dirty="0" smtClean="0"/>
              <a:t>Dismiss Member from the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17667" y="1314558"/>
            <a:ext cx="9929615" cy="445562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written letter to the Member must include the following: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Provider agrees to continue provisional coverage of the Member’s health care needs for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no less than 45 days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the date of the notice.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will allow the Member to obtain a new provider.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Referral information to the Member for new providers</a:t>
            </a:r>
          </a:p>
          <a:p>
            <a:pPr marL="9144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Colorado at (888) 502-4185</a:t>
            </a:r>
          </a:p>
          <a:p>
            <a:pPr marL="914400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(800) 432-9553 or State Relay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711</a:t>
            </a:r>
          </a:p>
          <a:p>
            <a:pPr marL="571500" lvl="1" indent="0">
              <a:lnSpc>
                <a:spcPct val="9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agrees Member’s medical records will be sent to the new provider upon receipt of written authorization from the Member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7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Providers Should Inform: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7862" y="1615059"/>
            <a:ext cx="10468304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Member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Mail the letter to the member no less than 45 days before the dismissal effective date.</a:t>
            </a:r>
          </a:p>
          <a:p>
            <a:pPr marL="114300" indent="0">
              <a:lnSpc>
                <a:spcPct val="9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HCPF.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a copy of the letter to HCPF with the Member’s Medicaid ID to the following: </a:t>
            </a:r>
          </a:p>
          <a:p>
            <a:pPr marL="114300" indent="0">
              <a:lnSpc>
                <a:spcPct val="9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(303)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866-2803</a:t>
            </a:r>
          </a:p>
          <a:p>
            <a:pPr marL="114300" indent="0">
              <a:lnSpc>
                <a:spcPct val="9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Attention: Provider Relations Division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Colorado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Health Care Policy and Financing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1570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 Street, Denver, CO 80203</a:t>
            </a:r>
          </a:p>
          <a:p>
            <a:pPr marL="114300" indent="0">
              <a:lnSpc>
                <a:spcPct val="9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Beacon.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a copy of the letter with the Member’s Medicaid ID to: </a:t>
            </a:r>
          </a:p>
          <a:p>
            <a:pPr marL="8572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Colorado, Inc.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HealthColorado@beaconhealthoptions.com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(719) 538-1439 </a:t>
            </a:r>
          </a:p>
        </p:txBody>
      </p:sp>
    </p:spTree>
    <p:extLst>
      <p:ext uri="{BB962C8B-B14F-4D97-AF65-F5344CB8AC3E}">
        <p14:creationId xmlns:p14="http://schemas.microsoft.com/office/powerpoint/2010/main" val="1728179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09491-46F4-D24C-AFFB-D73513A8D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547A5-A4FD-5F42-A23C-37541DD5A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1089" y="1188720"/>
            <a:ext cx="5538953" cy="315205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6000" dirty="0"/>
              <a:t>Questions </a:t>
            </a:r>
          </a:p>
          <a:p>
            <a:pPr algn="ctr"/>
            <a:r>
              <a:rPr lang="en-US" sz="6000" dirty="0"/>
              <a:t>&amp;</a:t>
            </a:r>
          </a:p>
          <a:p>
            <a:pPr algn="ctr"/>
            <a:r>
              <a:rPr lang="en-US" sz="6000" dirty="0"/>
              <a:t>Open Discussion</a:t>
            </a:r>
          </a:p>
          <a:p>
            <a:pPr algn="just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061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851" y="2677886"/>
            <a:ext cx="5675719" cy="215537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endParaRPr lang="en-US" b="1" dirty="0" smtClean="0"/>
          </a:p>
          <a:p>
            <a:r>
              <a:rPr lang="en-US" sz="2000" b="1" dirty="0" smtClean="0"/>
              <a:t>Customer </a:t>
            </a:r>
            <a:r>
              <a:rPr lang="en-US" sz="2000" b="1" dirty="0"/>
              <a:t>Service:</a:t>
            </a:r>
            <a:r>
              <a:rPr lang="en-US" sz="2000" dirty="0"/>
              <a:t> 888-502-4185 (toll free)</a:t>
            </a:r>
            <a:br>
              <a:rPr lang="en-US" sz="2000" dirty="0"/>
            </a:br>
            <a:r>
              <a:rPr lang="en-US" sz="2000" b="1" dirty="0"/>
              <a:t>Care Coordination:</a:t>
            </a:r>
            <a:r>
              <a:rPr lang="en-US" sz="2000" dirty="0"/>
              <a:t> 888-502-4186 (toll free)</a:t>
            </a:r>
            <a:br>
              <a:rPr lang="en-US" sz="2000" dirty="0"/>
            </a:br>
            <a:r>
              <a:rPr lang="en-US" sz="2000" b="1" dirty="0"/>
              <a:t>Admin Line:</a:t>
            </a:r>
            <a:r>
              <a:rPr lang="en-US" sz="2000" dirty="0"/>
              <a:t> 888-502-4187 (toll free)</a:t>
            </a:r>
            <a:br>
              <a:rPr lang="en-US" sz="2000" dirty="0"/>
            </a:br>
            <a:r>
              <a:rPr lang="en-US" sz="2000" b="1" dirty="0"/>
              <a:t>Claims:</a:t>
            </a:r>
            <a:r>
              <a:rPr lang="en-US" sz="2000" dirty="0"/>
              <a:t> 800-888-3944 (toll free)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411" y="4976420"/>
            <a:ext cx="6315800" cy="176401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400" dirty="0" smtClean="0">
                <a:hlinkClick r:id="rId3"/>
              </a:rPr>
              <a:t>www.beaconhealthoptions.com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www.healthcoloradorae.com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www.northeasthealthpartners.org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Internet">
            <a:extLst>
              <a:ext uri="{FF2B5EF4-FFF2-40B4-BE49-F238E27FC236}">
                <a16:creationId xmlns:a16="http://schemas.microsoft.com/office/drawing/2014/main" id="{BA80AB10-3110-D34C-86A7-D299C9C175BE}"/>
              </a:ext>
            </a:extLst>
          </p:cNvPr>
          <p:cNvSpPr/>
          <p:nvPr/>
        </p:nvSpPr>
        <p:spPr>
          <a:xfrm>
            <a:off x="864816" y="5118128"/>
            <a:ext cx="283464" cy="283416"/>
          </a:xfrm>
          <a:custGeom>
            <a:avLst/>
            <a:gdLst>
              <a:gd name="connsiteX0" fmla="*/ 123727 w 456913"/>
              <a:gd name="connsiteY0" fmla="*/ 366360 h 456836"/>
              <a:gd name="connsiteX1" fmla="*/ 94798 w 456913"/>
              <a:gd name="connsiteY1" fmla="*/ 377711 h 456836"/>
              <a:gd name="connsiteX2" fmla="*/ 94715 w 456913"/>
              <a:gd name="connsiteY2" fmla="*/ 377794 h 456836"/>
              <a:gd name="connsiteX3" fmla="*/ 151120 w 456913"/>
              <a:gd name="connsiteY3" fmla="*/ 413424 h 456836"/>
              <a:gd name="connsiteX4" fmla="*/ 123727 w 456913"/>
              <a:gd name="connsiteY4" fmla="*/ 366360 h 456836"/>
              <a:gd name="connsiteX5" fmla="*/ 214788 w 456913"/>
              <a:gd name="connsiteY5" fmla="*/ 349136 h 456836"/>
              <a:gd name="connsiteX6" fmla="*/ 150829 w 456913"/>
              <a:gd name="connsiteY6" fmla="*/ 358246 h 456836"/>
              <a:gd name="connsiteX7" fmla="*/ 150664 w 456913"/>
              <a:gd name="connsiteY7" fmla="*/ 358246 h 456836"/>
              <a:gd name="connsiteX8" fmla="*/ 214788 w 456913"/>
              <a:gd name="connsiteY8" fmla="*/ 427037 h 456836"/>
              <a:gd name="connsiteX9" fmla="*/ 405087 w 456913"/>
              <a:gd name="connsiteY9" fmla="*/ 333074 h 456836"/>
              <a:gd name="connsiteX10" fmla="*/ 319131 w 456913"/>
              <a:gd name="connsiteY10" fmla="*/ 363103 h 456836"/>
              <a:gd name="connsiteX11" fmla="*/ 319131 w 456913"/>
              <a:gd name="connsiteY11" fmla="*/ 363663 h 456836"/>
              <a:gd name="connsiteX12" fmla="*/ 361155 w 456913"/>
              <a:gd name="connsiteY12" fmla="*/ 376279 h 456836"/>
              <a:gd name="connsiteX13" fmla="*/ 362296 w 456913"/>
              <a:gd name="connsiteY13" fmla="*/ 377421 h 456836"/>
              <a:gd name="connsiteX14" fmla="*/ 374893 w 456913"/>
              <a:gd name="connsiteY14" fmla="*/ 419567 h 456836"/>
              <a:gd name="connsiteX15" fmla="*/ 374893 w 456913"/>
              <a:gd name="connsiteY15" fmla="*/ 419505 h 456836"/>
              <a:gd name="connsiteX16" fmla="*/ 375474 w 456913"/>
              <a:gd name="connsiteY16" fmla="*/ 419588 h 456836"/>
              <a:gd name="connsiteX17" fmla="*/ 405648 w 456913"/>
              <a:gd name="connsiteY17" fmla="*/ 333634 h 456836"/>
              <a:gd name="connsiteX18" fmla="*/ 405087 w 456913"/>
              <a:gd name="connsiteY18" fmla="*/ 333074 h 456836"/>
              <a:gd name="connsiteX19" fmla="*/ 369684 w 456913"/>
              <a:gd name="connsiteY19" fmla="*/ 282337 h 456836"/>
              <a:gd name="connsiteX20" fmla="*/ 369725 w 456913"/>
              <a:gd name="connsiteY20" fmla="*/ 282337 h 456836"/>
              <a:gd name="connsiteX21" fmla="*/ 456429 w 456913"/>
              <a:gd name="connsiteY21" fmla="*/ 369079 h 456836"/>
              <a:gd name="connsiteX22" fmla="*/ 369684 w 456913"/>
              <a:gd name="connsiteY22" fmla="*/ 455820 h 456836"/>
              <a:gd name="connsiteX23" fmla="*/ 282939 w 456913"/>
              <a:gd name="connsiteY23" fmla="*/ 369079 h 456836"/>
              <a:gd name="connsiteX24" fmla="*/ 369684 w 456913"/>
              <a:gd name="connsiteY24" fmla="*/ 282337 h 456836"/>
              <a:gd name="connsiteX25" fmla="*/ 28370 w 456913"/>
              <a:gd name="connsiteY25" fmla="*/ 242246 h 456836"/>
              <a:gd name="connsiteX26" fmla="*/ 74440 w 456913"/>
              <a:gd name="connsiteY26" fmla="*/ 356731 h 456836"/>
              <a:gd name="connsiteX27" fmla="*/ 114036 w 456913"/>
              <a:gd name="connsiteY27" fmla="*/ 340296 h 456836"/>
              <a:gd name="connsiteX28" fmla="*/ 97994 w 456913"/>
              <a:gd name="connsiteY28" fmla="*/ 242246 h 456836"/>
              <a:gd name="connsiteX29" fmla="*/ 28391 w 456913"/>
              <a:gd name="connsiteY29" fmla="*/ 242246 h 456836"/>
              <a:gd name="connsiteX30" fmla="*/ 125678 w 456913"/>
              <a:gd name="connsiteY30" fmla="*/ 242245 h 456836"/>
              <a:gd name="connsiteX31" fmla="*/ 140827 w 456913"/>
              <a:gd name="connsiteY31" fmla="*/ 332244 h 456836"/>
              <a:gd name="connsiteX32" fmla="*/ 214622 w 456913"/>
              <a:gd name="connsiteY32" fmla="*/ 321391 h 456836"/>
              <a:gd name="connsiteX33" fmla="*/ 214622 w 456913"/>
              <a:gd name="connsiteY33" fmla="*/ 242246 h 456836"/>
              <a:gd name="connsiteX34" fmla="*/ 140785 w 456913"/>
              <a:gd name="connsiteY34" fmla="*/ 124543 h 456836"/>
              <a:gd name="connsiteX35" fmla="*/ 125678 w 456913"/>
              <a:gd name="connsiteY35" fmla="*/ 214563 h 456836"/>
              <a:gd name="connsiteX36" fmla="*/ 214601 w 456913"/>
              <a:gd name="connsiteY36" fmla="*/ 214563 h 456836"/>
              <a:gd name="connsiteX37" fmla="*/ 214601 w 456913"/>
              <a:gd name="connsiteY37" fmla="*/ 135417 h 456836"/>
              <a:gd name="connsiteX38" fmla="*/ 140785 w 456913"/>
              <a:gd name="connsiteY38" fmla="*/ 124543 h 456836"/>
              <a:gd name="connsiteX39" fmla="*/ 316288 w 456913"/>
              <a:gd name="connsiteY39" fmla="*/ 124523 h 456836"/>
              <a:gd name="connsiteX40" fmla="*/ 242472 w 456913"/>
              <a:gd name="connsiteY40" fmla="*/ 135417 h 456836"/>
              <a:gd name="connsiteX41" fmla="*/ 242472 w 456913"/>
              <a:gd name="connsiteY41" fmla="*/ 214563 h 456836"/>
              <a:gd name="connsiteX42" fmla="*/ 331416 w 456913"/>
              <a:gd name="connsiteY42" fmla="*/ 214563 h 456836"/>
              <a:gd name="connsiteX43" fmla="*/ 316288 w 456913"/>
              <a:gd name="connsiteY43" fmla="*/ 124523 h 456836"/>
              <a:gd name="connsiteX44" fmla="*/ 74399 w 456913"/>
              <a:gd name="connsiteY44" fmla="*/ 100098 h 456836"/>
              <a:gd name="connsiteX45" fmla="*/ 28370 w 456913"/>
              <a:gd name="connsiteY45" fmla="*/ 214584 h 456836"/>
              <a:gd name="connsiteX46" fmla="*/ 97994 w 456913"/>
              <a:gd name="connsiteY46" fmla="*/ 214584 h 456836"/>
              <a:gd name="connsiteX47" fmla="*/ 114015 w 456913"/>
              <a:gd name="connsiteY47" fmla="*/ 116534 h 456836"/>
              <a:gd name="connsiteX48" fmla="*/ 74419 w 456913"/>
              <a:gd name="connsiteY48" fmla="*/ 100098 h 456836"/>
              <a:gd name="connsiteX49" fmla="*/ 382488 w 456913"/>
              <a:gd name="connsiteY49" fmla="*/ 100056 h 456836"/>
              <a:gd name="connsiteX50" fmla="*/ 342892 w 456913"/>
              <a:gd name="connsiteY50" fmla="*/ 116471 h 456836"/>
              <a:gd name="connsiteX51" fmla="*/ 358955 w 456913"/>
              <a:gd name="connsiteY51" fmla="*/ 214563 h 456836"/>
              <a:gd name="connsiteX52" fmla="*/ 428537 w 456913"/>
              <a:gd name="connsiteY52" fmla="*/ 214563 h 456836"/>
              <a:gd name="connsiteX53" fmla="*/ 382488 w 456913"/>
              <a:gd name="connsiteY53" fmla="*/ 100056 h 456836"/>
              <a:gd name="connsiteX54" fmla="*/ 305974 w 456913"/>
              <a:gd name="connsiteY54" fmla="*/ 43364 h 456836"/>
              <a:gd name="connsiteX55" fmla="*/ 333388 w 456913"/>
              <a:gd name="connsiteY55" fmla="*/ 90407 h 456836"/>
              <a:gd name="connsiteX56" fmla="*/ 362296 w 456913"/>
              <a:gd name="connsiteY56" fmla="*/ 79036 h 456836"/>
              <a:gd name="connsiteX57" fmla="*/ 362192 w 456913"/>
              <a:gd name="connsiteY57" fmla="*/ 78973 h 456836"/>
              <a:gd name="connsiteX58" fmla="*/ 305974 w 456913"/>
              <a:gd name="connsiteY58" fmla="*/ 43364 h 456836"/>
              <a:gd name="connsiteX59" fmla="*/ 151016 w 456913"/>
              <a:gd name="connsiteY59" fmla="*/ 43364 h 456836"/>
              <a:gd name="connsiteX60" fmla="*/ 94715 w 456913"/>
              <a:gd name="connsiteY60" fmla="*/ 79056 h 456836"/>
              <a:gd name="connsiteX61" fmla="*/ 123623 w 456913"/>
              <a:gd name="connsiteY61" fmla="*/ 90407 h 456836"/>
              <a:gd name="connsiteX62" fmla="*/ 151037 w 456913"/>
              <a:gd name="connsiteY62" fmla="*/ 43364 h 456836"/>
              <a:gd name="connsiteX63" fmla="*/ 242389 w 456913"/>
              <a:gd name="connsiteY63" fmla="*/ 29730 h 456836"/>
              <a:gd name="connsiteX64" fmla="*/ 242389 w 456913"/>
              <a:gd name="connsiteY64" fmla="*/ 107631 h 456836"/>
              <a:gd name="connsiteX65" fmla="*/ 306348 w 456913"/>
              <a:gd name="connsiteY65" fmla="*/ 98500 h 456836"/>
              <a:gd name="connsiteX66" fmla="*/ 242389 w 456913"/>
              <a:gd name="connsiteY66" fmla="*/ 29730 h 456836"/>
              <a:gd name="connsiteX67" fmla="*/ 214601 w 456913"/>
              <a:gd name="connsiteY67" fmla="*/ 29730 h 456836"/>
              <a:gd name="connsiteX68" fmla="*/ 150663 w 456913"/>
              <a:gd name="connsiteY68" fmla="*/ 98563 h 456836"/>
              <a:gd name="connsiteX69" fmla="*/ 214622 w 456913"/>
              <a:gd name="connsiteY69" fmla="*/ 107631 h 456836"/>
              <a:gd name="connsiteX70" fmla="*/ 214622 w 456913"/>
              <a:gd name="connsiteY70" fmla="*/ 29730 h 456836"/>
              <a:gd name="connsiteX71" fmla="*/ 241637 w 456913"/>
              <a:gd name="connsiteY71" fmla="*/ 392 h 456836"/>
              <a:gd name="connsiteX72" fmla="*/ 287309 w 456913"/>
              <a:gd name="connsiteY72" fmla="*/ 7769 h 456836"/>
              <a:gd name="connsiteX73" fmla="*/ 449144 w 456913"/>
              <a:gd name="connsiteY73" fmla="*/ 287297 h 456836"/>
              <a:gd name="connsiteX74" fmla="*/ 424927 w 456913"/>
              <a:gd name="connsiteY74" fmla="*/ 269305 h 456836"/>
              <a:gd name="connsiteX75" fmla="*/ 428641 w 456913"/>
              <a:gd name="connsiteY75" fmla="*/ 242328 h 456836"/>
              <a:gd name="connsiteX76" fmla="*/ 359058 w 456913"/>
              <a:gd name="connsiteY76" fmla="*/ 242328 h 456836"/>
              <a:gd name="connsiteX77" fmla="*/ 358415 w 456913"/>
              <a:gd name="connsiteY77" fmla="*/ 255547 h 456836"/>
              <a:gd name="connsiteX78" fmla="*/ 330047 w 456913"/>
              <a:gd name="connsiteY78" fmla="*/ 262125 h 456836"/>
              <a:gd name="connsiteX79" fmla="*/ 331333 w 456913"/>
              <a:gd name="connsiteY79" fmla="*/ 242308 h 456836"/>
              <a:gd name="connsiteX80" fmla="*/ 242389 w 456913"/>
              <a:gd name="connsiteY80" fmla="*/ 242308 h 456836"/>
              <a:gd name="connsiteX81" fmla="*/ 242389 w 456913"/>
              <a:gd name="connsiteY81" fmla="*/ 321433 h 456836"/>
              <a:gd name="connsiteX82" fmla="*/ 265216 w 456913"/>
              <a:gd name="connsiteY82" fmla="*/ 323176 h 456836"/>
              <a:gd name="connsiteX83" fmla="*/ 257144 w 456913"/>
              <a:gd name="connsiteY83" fmla="*/ 350153 h 456836"/>
              <a:gd name="connsiteX84" fmla="*/ 242327 w 456913"/>
              <a:gd name="connsiteY84" fmla="*/ 349157 h 456836"/>
              <a:gd name="connsiteX85" fmla="*/ 242327 w 456913"/>
              <a:gd name="connsiteY85" fmla="*/ 427037 h 456836"/>
              <a:gd name="connsiteX86" fmla="*/ 265362 w 456913"/>
              <a:gd name="connsiteY86" fmla="*/ 415333 h 456836"/>
              <a:gd name="connsiteX87" fmla="*/ 288189 w 456913"/>
              <a:gd name="connsiteY87" fmla="*/ 448888 h 456836"/>
              <a:gd name="connsiteX88" fmla="*/ 169604 w 456913"/>
              <a:gd name="connsiteY88" fmla="*/ 449124 h 456836"/>
              <a:gd name="connsiteX89" fmla="*/ 7769 w 456913"/>
              <a:gd name="connsiteY89" fmla="*/ 169597 h 456836"/>
              <a:gd name="connsiteX90" fmla="*/ 241637 w 456913"/>
              <a:gd name="connsiteY90" fmla="*/ 392 h 45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6913" h="456836">
                <a:moveTo>
                  <a:pt x="123727" y="366360"/>
                </a:moveTo>
                <a:cubicBezTo>
                  <a:pt x="113911" y="369742"/>
                  <a:pt x="104220" y="373560"/>
                  <a:pt x="94798" y="377711"/>
                </a:cubicBezTo>
                <a:lnTo>
                  <a:pt x="94715" y="377794"/>
                </a:lnTo>
                <a:cubicBezTo>
                  <a:pt x="111389" y="392745"/>
                  <a:pt x="130456" y="404790"/>
                  <a:pt x="151120" y="413424"/>
                </a:cubicBezTo>
                <a:cubicBezTo>
                  <a:pt x="139964" y="399005"/>
                  <a:pt x="130753" y="383181"/>
                  <a:pt x="123727" y="366360"/>
                </a:cubicBezTo>
                <a:close/>
                <a:moveTo>
                  <a:pt x="214788" y="349136"/>
                </a:moveTo>
                <a:cubicBezTo>
                  <a:pt x="193221" y="350063"/>
                  <a:pt x="171798" y="353114"/>
                  <a:pt x="150829" y="358246"/>
                </a:cubicBezTo>
                <a:lnTo>
                  <a:pt x="150664" y="358246"/>
                </a:lnTo>
                <a:cubicBezTo>
                  <a:pt x="166830" y="394685"/>
                  <a:pt x="189450" y="420106"/>
                  <a:pt x="214788" y="427037"/>
                </a:cubicBezTo>
                <a:close/>
                <a:moveTo>
                  <a:pt x="405087" y="333074"/>
                </a:moveTo>
                <a:lnTo>
                  <a:pt x="319131" y="363103"/>
                </a:lnTo>
                <a:cubicBezTo>
                  <a:pt x="318633" y="363269"/>
                  <a:pt x="318633" y="363518"/>
                  <a:pt x="319131" y="363663"/>
                </a:cubicBezTo>
                <a:lnTo>
                  <a:pt x="361155" y="376279"/>
                </a:lnTo>
                <a:cubicBezTo>
                  <a:pt x="361687" y="376470"/>
                  <a:pt x="362105" y="376889"/>
                  <a:pt x="362296" y="377421"/>
                </a:cubicBezTo>
                <a:lnTo>
                  <a:pt x="374893" y="419567"/>
                </a:lnTo>
                <a:lnTo>
                  <a:pt x="374893" y="419505"/>
                </a:lnTo>
                <a:cubicBezTo>
                  <a:pt x="375038" y="419982"/>
                  <a:pt x="375287" y="420003"/>
                  <a:pt x="375474" y="419588"/>
                </a:cubicBezTo>
                <a:lnTo>
                  <a:pt x="405648" y="333634"/>
                </a:lnTo>
                <a:cubicBezTo>
                  <a:pt x="405814" y="333074"/>
                  <a:pt x="405544" y="332908"/>
                  <a:pt x="405087" y="333074"/>
                </a:cubicBezTo>
                <a:close/>
                <a:moveTo>
                  <a:pt x="369684" y="282337"/>
                </a:moveTo>
                <a:cubicBezTo>
                  <a:pt x="369698" y="282337"/>
                  <a:pt x="369712" y="282337"/>
                  <a:pt x="369725" y="282337"/>
                </a:cubicBezTo>
                <a:cubicBezTo>
                  <a:pt x="417622" y="282349"/>
                  <a:pt x="456440" y="321184"/>
                  <a:pt x="456429" y="369079"/>
                </a:cubicBezTo>
                <a:cubicBezTo>
                  <a:pt x="456429" y="416985"/>
                  <a:pt x="417592" y="455820"/>
                  <a:pt x="369684" y="455820"/>
                </a:cubicBezTo>
                <a:cubicBezTo>
                  <a:pt x="321776" y="455820"/>
                  <a:pt x="282939" y="416985"/>
                  <a:pt x="282939" y="369079"/>
                </a:cubicBezTo>
                <a:cubicBezTo>
                  <a:pt x="282939" y="321172"/>
                  <a:pt x="321776" y="282337"/>
                  <a:pt x="369684" y="282337"/>
                </a:cubicBezTo>
                <a:close/>
                <a:moveTo>
                  <a:pt x="28370" y="242246"/>
                </a:moveTo>
                <a:cubicBezTo>
                  <a:pt x="31242" y="284317"/>
                  <a:pt x="47371" y="324396"/>
                  <a:pt x="74440" y="356731"/>
                </a:cubicBezTo>
                <a:cubicBezTo>
                  <a:pt x="87281" y="350429"/>
                  <a:pt x="100506" y="344940"/>
                  <a:pt x="114036" y="340296"/>
                </a:cubicBezTo>
                <a:cubicBezTo>
                  <a:pt x="104268" y="308491"/>
                  <a:pt x="98871" y="275505"/>
                  <a:pt x="97994" y="242246"/>
                </a:cubicBezTo>
                <a:lnTo>
                  <a:pt x="28391" y="242246"/>
                </a:lnTo>
                <a:close/>
                <a:moveTo>
                  <a:pt x="125678" y="242245"/>
                </a:moveTo>
                <a:cubicBezTo>
                  <a:pt x="126651" y="272790"/>
                  <a:pt x="131747" y="303064"/>
                  <a:pt x="140827" y="332244"/>
                </a:cubicBezTo>
                <a:cubicBezTo>
                  <a:pt x="164971" y="326023"/>
                  <a:pt x="189709" y="322385"/>
                  <a:pt x="214622" y="321391"/>
                </a:cubicBezTo>
                <a:lnTo>
                  <a:pt x="214622" y="242246"/>
                </a:lnTo>
                <a:close/>
                <a:moveTo>
                  <a:pt x="140785" y="124543"/>
                </a:moveTo>
                <a:cubicBezTo>
                  <a:pt x="131740" y="153738"/>
                  <a:pt x="126659" y="184015"/>
                  <a:pt x="125678" y="214563"/>
                </a:cubicBezTo>
                <a:lnTo>
                  <a:pt x="214601" y="214563"/>
                </a:lnTo>
                <a:lnTo>
                  <a:pt x="214601" y="135417"/>
                </a:lnTo>
                <a:cubicBezTo>
                  <a:pt x="189680" y="134422"/>
                  <a:pt x="164935" y="130777"/>
                  <a:pt x="140785" y="124543"/>
                </a:cubicBezTo>
                <a:close/>
                <a:moveTo>
                  <a:pt x="316288" y="124523"/>
                </a:moveTo>
                <a:cubicBezTo>
                  <a:pt x="292138" y="130757"/>
                  <a:pt x="267394" y="134409"/>
                  <a:pt x="242472" y="135417"/>
                </a:cubicBezTo>
                <a:lnTo>
                  <a:pt x="242472" y="214563"/>
                </a:lnTo>
                <a:lnTo>
                  <a:pt x="331416" y="214563"/>
                </a:lnTo>
                <a:cubicBezTo>
                  <a:pt x="330449" y="184005"/>
                  <a:pt x="325360" y="153718"/>
                  <a:pt x="316288" y="124523"/>
                </a:cubicBezTo>
                <a:close/>
                <a:moveTo>
                  <a:pt x="74399" y="100098"/>
                </a:moveTo>
                <a:cubicBezTo>
                  <a:pt x="47347" y="132440"/>
                  <a:pt x="31233" y="172518"/>
                  <a:pt x="28370" y="214584"/>
                </a:cubicBezTo>
                <a:lnTo>
                  <a:pt x="97994" y="214584"/>
                </a:lnTo>
                <a:cubicBezTo>
                  <a:pt x="98861" y="181325"/>
                  <a:pt x="104251" y="148339"/>
                  <a:pt x="114015" y="116534"/>
                </a:cubicBezTo>
                <a:cubicBezTo>
                  <a:pt x="100495" y="111863"/>
                  <a:pt x="87272" y="106374"/>
                  <a:pt x="74419" y="100098"/>
                </a:cubicBezTo>
                <a:close/>
                <a:moveTo>
                  <a:pt x="382488" y="100056"/>
                </a:moveTo>
                <a:cubicBezTo>
                  <a:pt x="369648" y="106356"/>
                  <a:pt x="356423" y="111838"/>
                  <a:pt x="342892" y="116471"/>
                </a:cubicBezTo>
                <a:cubicBezTo>
                  <a:pt x="352660" y="148291"/>
                  <a:pt x="358064" y="181289"/>
                  <a:pt x="358955" y="214563"/>
                </a:cubicBezTo>
                <a:lnTo>
                  <a:pt x="428537" y="214563"/>
                </a:lnTo>
                <a:cubicBezTo>
                  <a:pt x="425650" y="172493"/>
                  <a:pt x="409532" y="132413"/>
                  <a:pt x="382488" y="100056"/>
                </a:cubicBezTo>
                <a:close/>
                <a:moveTo>
                  <a:pt x="305974" y="43364"/>
                </a:moveTo>
                <a:cubicBezTo>
                  <a:pt x="317133" y="57777"/>
                  <a:pt x="326350" y="73593"/>
                  <a:pt x="333388" y="90407"/>
                </a:cubicBezTo>
                <a:cubicBezTo>
                  <a:pt x="343183" y="87046"/>
                  <a:pt x="352874" y="83352"/>
                  <a:pt x="362296" y="79036"/>
                </a:cubicBezTo>
                <a:lnTo>
                  <a:pt x="362192" y="78973"/>
                </a:lnTo>
                <a:cubicBezTo>
                  <a:pt x="345561" y="64063"/>
                  <a:pt x="326561" y="52029"/>
                  <a:pt x="305974" y="43364"/>
                </a:cubicBezTo>
                <a:close/>
                <a:moveTo>
                  <a:pt x="151016" y="43364"/>
                </a:moveTo>
                <a:cubicBezTo>
                  <a:pt x="130393" y="52045"/>
                  <a:pt x="111365" y="64108"/>
                  <a:pt x="94715" y="79056"/>
                </a:cubicBezTo>
                <a:cubicBezTo>
                  <a:pt x="104137" y="83352"/>
                  <a:pt x="113828" y="87046"/>
                  <a:pt x="123623" y="90407"/>
                </a:cubicBezTo>
                <a:cubicBezTo>
                  <a:pt x="130661" y="73593"/>
                  <a:pt x="139878" y="57777"/>
                  <a:pt x="151037" y="43364"/>
                </a:cubicBezTo>
                <a:close/>
                <a:moveTo>
                  <a:pt x="242389" y="29730"/>
                </a:moveTo>
                <a:lnTo>
                  <a:pt x="242389" y="107631"/>
                </a:lnTo>
                <a:cubicBezTo>
                  <a:pt x="263961" y="106739"/>
                  <a:pt x="285388" y="103680"/>
                  <a:pt x="306348" y="98500"/>
                </a:cubicBezTo>
                <a:cubicBezTo>
                  <a:pt x="290119" y="62102"/>
                  <a:pt x="267582" y="36661"/>
                  <a:pt x="242389" y="29730"/>
                </a:cubicBezTo>
                <a:close/>
                <a:moveTo>
                  <a:pt x="214601" y="29730"/>
                </a:moveTo>
                <a:cubicBezTo>
                  <a:pt x="189408" y="36661"/>
                  <a:pt x="166788" y="62102"/>
                  <a:pt x="150663" y="98563"/>
                </a:cubicBezTo>
                <a:cubicBezTo>
                  <a:pt x="171631" y="103691"/>
                  <a:pt x="193055" y="106728"/>
                  <a:pt x="214622" y="107631"/>
                </a:cubicBezTo>
                <a:lnTo>
                  <a:pt x="214622" y="29730"/>
                </a:lnTo>
                <a:close/>
                <a:moveTo>
                  <a:pt x="241637" y="392"/>
                </a:moveTo>
                <a:cubicBezTo>
                  <a:pt x="256787" y="1283"/>
                  <a:pt x="272074" y="3706"/>
                  <a:pt x="287309" y="7769"/>
                </a:cubicBezTo>
                <a:cubicBezTo>
                  <a:pt x="409192" y="40271"/>
                  <a:pt x="481648" y="165420"/>
                  <a:pt x="449144" y="287297"/>
                </a:cubicBezTo>
                <a:cubicBezTo>
                  <a:pt x="441900" y="280258"/>
                  <a:pt x="433757" y="274209"/>
                  <a:pt x="424927" y="269305"/>
                </a:cubicBezTo>
                <a:cubicBezTo>
                  <a:pt x="426772" y="260407"/>
                  <a:pt x="428013" y="251394"/>
                  <a:pt x="428641" y="242328"/>
                </a:cubicBezTo>
                <a:lnTo>
                  <a:pt x="359058" y="242328"/>
                </a:lnTo>
                <a:cubicBezTo>
                  <a:pt x="358913" y="246769"/>
                  <a:pt x="358706" y="251189"/>
                  <a:pt x="358415" y="255547"/>
                </a:cubicBezTo>
                <a:cubicBezTo>
                  <a:pt x="348715" y="256508"/>
                  <a:pt x="339180" y="258719"/>
                  <a:pt x="330047" y="262125"/>
                </a:cubicBezTo>
                <a:cubicBezTo>
                  <a:pt x="330628" y="255609"/>
                  <a:pt x="331084" y="249010"/>
                  <a:pt x="331333" y="242308"/>
                </a:cubicBezTo>
                <a:lnTo>
                  <a:pt x="242389" y="242308"/>
                </a:lnTo>
                <a:lnTo>
                  <a:pt x="242389" y="321433"/>
                </a:lnTo>
                <a:cubicBezTo>
                  <a:pt x="249984" y="321723"/>
                  <a:pt x="257621" y="322388"/>
                  <a:pt x="265216" y="323176"/>
                </a:cubicBezTo>
                <a:cubicBezTo>
                  <a:pt x="261415" y="331798"/>
                  <a:pt x="258704" y="340860"/>
                  <a:pt x="257144" y="350153"/>
                </a:cubicBezTo>
                <a:cubicBezTo>
                  <a:pt x="252205" y="349717"/>
                  <a:pt x="247266" y="349364"/>
                  <a:pt x="242327" y="349157"/>
                </a:cubicBezTo>
                <a:lnTo>
                  <a:pt x="242327" y="427037"/>
                </a:lnTo>
                <a:cubicBezTo>
                  <a:pt x="250689" y="424659"/>
                  <a:pt x="258511" y="420685"/>
                  <a:pt x="265362" y="415333"/>
                </a:cubicBezTo>
                <a:cubicBezTo>
                  <a:pt x="270905" y="427792"/>
                  <a:pt x="278637" y="439156"/>
                  <a:pt x="288189" y="448888"/>
                </a:cubicBezTo>
                <a:cubicBezTo>
                  <a:pt x="249371" y="459405"/>
                  <a:pt x="208464" y="459487"/>
                  <a:pt x="169604" y="449124"/>
                </a:cubicBezTo>
                <a:cubicBezTo>
                  <a:pt x="47722" y="416623"/>
                  <a:pt x="-24734" y="291474"/>
                  <a:pt x="7769" y="169597"/>
                </a:cubicBezTo>
                <a:cubicBezTo>
                  <a:pt x="36210" y="62955"/>
                  <a:pt x="135586" y="-5848"/>
                  <a:pt x="241637" y="392"/>
                </a:cubicBezTo>
                <a:close/>
              </a:path>
            </a:pathLst>
          </a:custGeom>
          <a:solidFill>
            <a:schemeClr val="tx1"/>
          </a:solidFill>
          <a:ln w="2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EE06E244-8DDB-1B4B-8A4C-F9B406C8AB6D}"/>
              </a:ext>
            </a:extLst>
          </p:cNvPr>
          <p:cNvSpPr/>
          <p:nvPr/>
        </p:nvSpPr>
        <p:spPr>
          <a:xfrm>
            <a:off x="896712" y="3058987"/>
            <a:ext cx="266590" cy="283416"/>
          </a:xfrm>
          <a:custGeom>
            <a:avLst/>
            <a:gdLst>
              <a:gd name="connsiteX0" fmla="*/ 394986 w 394294"/>
              <a:gd name="connsiteY0" fmla="*/ 348520 h 419178"/>
              <a:gd name="connsiteX1" fmla="*/ 383552 w 394294"/>
              <a:gd name="connsiteY1" fmla="*/ 323784 h 419178"/>
              <a:gd name="connsiteX2" fmla="*/ 284812 w 394294"/>
              <a:gd name="connsiteY2" fmla="*/ 272072 h 419178"/>
              <a:gd name="connsiteX3" fmla="*/ 235131 w 394294"/>
              <a:gd name="connsiteY3" fmla="*/ 302327 h 419178"/>
              <a:gd name="connsiteX4" fmla="*/ 155629 w 394294"/>
              <a:gd name="connsiteY4" fmla="*/ 245448 h 419178"/>
              <a:gd name="connsiteX5" fmla="*/ 108230 w 394294"/>
              <a:gd name="connsiteY5" fmla="*/ 160989 h 419178"/>
              <a:gd name="connsiteX6" fmla="*/ 144754 w 394294"/>
              <a:gd name="connsiteY6" fmla="*/ 116001 h 419178"/>
              <a:gd name="connsiteX7" fmla="*/ 107027 w 394294"/>
              <a:gd name="connsiteY7" fmla="*/ 16829 h 419178"/>
              <a:gd name="connsiteX8" fmla="*/ 78783 w 394294"/>
              <a:gd name="connsiteY8" fmla="*/ 0 h 419178"/>
              <a:gd name="connsiteX9" fmla="*/ 339 w 394294"/>
              <a:gd name="connsiteY9" fmla="*/ 62067 h 419178"/>
              <a:gd name="connsiteX10" fmla="*/ 88910 w 394294"/>
              <a:gd name="connsiteY10" fmla="*/ 283776 h 419178"/>
              <a:gd name="connsiteX11" fmla="*/ 321336 w 394294"/>
              <a:gd name="connsiteY11" fmla="*/ 420216 h 419178"/>
              <a:gd name="connsiteX12" fmla="*/ 385668 w 394294"/>
              <a:gd name="connsiteY12" fmla="*/ 381079 h 419178"/>
              <a:gd name="connsiteX13" fmla="*/ 394986 w 394294"/>
              <a:gd name="connsiteY13" fmla="*/ 348520 h 41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4294" h="419178">
                <a:moveTo>
                  <a:pt x="394986" y="348520"/>
                </a:moveTo>
                <a:cubicBezTo>
                  <a:pt x="395872" y="338823"/>
                  <a:pt x="391512" y="329392"/>
                  <a:pt x="383552" y="323784"/>
                </a:cubicBezTo>
                <a:cubicBezTo>
                  <a:pt x="359479" y="306893"/>
                  <a:pt x="304278" y="269831"/>
                  <a:pt x="284812" y="272072"/>
                </a:cubicBezTo>
                <a:cubicBezTo>
                  <a:pt x="259660" y="274832"/>
                  <a:pt x="250550" y="299049"/>
                  <a:pt x="235131" y="302327"/>
                </a:cubicBezTo>
                <a:cubicBezTo>
                  <a:pt x="219712" y="305606"/>
                  <a:pt x="177460" y="267340"/>
                  <a:pt x="155629" y="245448"/>
                </a:cubicBezTo>
                <a:cubicBezTo>
                  <a:pt x="138404" y="228162"/>
                  <a:pt x="102959" y="175681"/>
                  <a:pt x="108230" y="160989"/>
                </a:cubicBezTo>
                <a:cubicBezTo>
                  <a:pt x="113501" y="146298"/>
                  <a:pt x="138882" y="140238"/>
                  <a:pt x="144754" y="116001"/>
                </a:cubicBezTo>
                <a:cubicBezTo>
                  <a:pt x="149071" y="98113"/>
                  <a:pt x="121761" y="44118"/>
                  <a:pt x="107027" y="16829"/>
                </a:cubicBezTo>
                <a:cubicBezTo>
                  <a:pt x="101417" y="6459"/>
                  <a:pt x="90574" y="-2"/>
                  <a:pt x="78783" y="0"/>
                </a:cubicBezTo>
                <a:cubicBezTo>
                  <a:pt x="31592" y="0"/>
                  <a:pt x="3037" y="29529"/>
                  <a:pt x="339" y="62067"/>
                </a:cubicBezTo>
                <a:cubicBezTo>
                  <a:pt x="-4061" y="114983"/>
                  <a:pt x="34850" y="225506"/>
                  <a:pt x="88910" y="283776"/>
                </a:cubicBezTo>
                <a:cubicBezTo>
                  <a:pt x="180532" y="382552"/>
                  <a:pt x="267629" y="418037"/>
                  <a:pt x="321336" y="420216"/>
                </a:cubicBezTo>
                <a:cubicBezTo>
                  <a:pt x="354540" y="421565"/>
                  <a:pt x="375749" y="399465"/>
                  <a:pt x="385668" y="381079"/>
                </a:cubicBezTo>
                <a:cubicBezTo>
                  <a:pt x="390964" y="370976"/>
                  <a:pt x="394135" y="359895"/>
                  <a:pt x="394986" y="348520"/>
                </a:cubicBezTo>
                <a:close/>
              </a:path>
            </a:pathLst>
          </a:custGeom>
          <a:solidFill>
            <a:schemeClr val="tx1"/>
          </a:solidFill>
          <a:ln w="20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CFB9-7016-0D4B-98A4-64508A50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9F32A7-C890-0542-BFC4-137FFFA3D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25564"/>
              </p:ext>
            </p:extLst>
          </p:nvPr>
        </p:nvGraphicFramePr>
        <p:xfrm>
          <a:off x="713652" y="1188720"/>
          <a:ext cx="10227617" cy="473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535">
                  <a:extLst>
                    <a:ext uri="{9D8B030D-6E8A-4147-A177-3AD203B41FA5}">
                      <a16:colId xmlns:a16="http://schemas.microsoft.com/office/drawing/2014/main" val="966958164"/>
                    </a:ext>
                  </a:extLst>
                </a:gridCol>
                <a:gridCol w="9228082">
                  <a:extLst>
                    <a:ext uri="{9D8B030D-6E8A-4147-A177-3AD203B41FA5}">
                      <a16:colId xmlns:a16="http://schemas.microsoft.com/office/drawing/2014/main" val="2767328110"/>
                    </a:ext>
                  </a:extLst>
                </a:gridCol>
              </a:tblGrid>
              <a:tr h="946851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Attribution 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77063"/>
                  </a:ext>
                </a:extLst>
              </a:tr>
              <a:tr h="946851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02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Attribution Methodology</a:t>
                      </a: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2746"/>
                  </a:ext>
                </a:extLst>
              </a:tr>
              <a:tr h="946851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03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Analytics Portal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39932"/>
                  </a:ext>
                </a:extLst>
              </a:tr>
              <a:tr h="946851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04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 Dismissal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80272"/>
                  </a:ext>
                </a:extLst>
              </a:tr>
              <a:tr h="946851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chemeClr val="accent1"/>
                          </a:solidFill>
                        </a:rPr>
                        <a:t>05</a:t>
                      </a:r>
                      <a:endParaRPr lang="en-US" sz="4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 &amp; Open Discussion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61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2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09491-46F4-D24C-AFFB-D73513A8D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547A5-A4FD-5F42-A23C-37541DD5A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Member Attribution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1362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987" y="365760"/>
            <a:ext cx="10906652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Member Attribution Important?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61585" y="1318281"/>
            <a:ext cx="10531475" cy="4238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for Members?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are required to be enrolled into ACC 2.0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all members have a medical home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HCPF to track the care of the member</a:t>
            </a:r>
          </a:p>
          <a:p>
            <a:pPr marL="4572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important for 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PCPs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RAE may use it to calculate PCMP’s PMPM payment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Utilized for PCMPs participating in HCPF’s Alternative Payment Model (www.CO.gov/hcpf/primary-care-payment-reform-3)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HCPF to track provider and RAE performance</a:t>
            </a:r>
          </a:p>
        </p:txBody>
      </p:sp>
    </p:spTree>
    <p:extLst>
      <p:ext uri="{BB962C8B-B14F-4D97-AF65-F5344CB8AC3E}">
        <p14:creationId xmlns:p14="http://schemas.microsoft.com/office/powerpoint/2010/main" val="15046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" y="308610"/>
            <a:ext cx="10906652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Terms and Definitions Related to Member Attribution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4340" y="1154430"/>
            <a:ext cx="10584180" cy="482346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Registering Medicaid Members into the Accountable Care Collaborative (ACC).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used to connect Medicaid Member to their RAE. The PCMP attribution will determine the RAE assignment.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Attribution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used to link Medicaid Member to their PCMP, or medical home.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Auto-Attribution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Auto-attribution occurs when Medicaid Member is systematically assigned to a PCMP.</a:t>
            </a:r>
          </a:p>
        </p:txBody>
      </p:sp>
    </p:spTree>
    <p:extLst>
      <p:ext uri="{BB962C8B-B14F-4D97-AF65-F5344CB8AC3E}">
        <p14:creationId xmlns:p14="http://schemas.microsoft.com/office/powerpoint/2010/main" val="34375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60227" y="1350728"/>
            <a:ext cx="10758562" cy="4647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 Attribution will be determined by using the Billing ID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PCPs MUST have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Billing ID for EACH practice location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claim MUST include the service location address and Billing ID.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Claims should NOT use one billing address for all locations.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information on how to enroll individual practice locations go to: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www.CO.gov/HCPF/Interchange-Resources25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Billing IDs for EACH of your Practice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" y="265249"/>
            <a:ext cx="10906652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Members Attributed?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22515" y="1049020"/>
            <a:ext cx="11407775" cy="46071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Members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New Health First Colorado members, including members who have lost Health First Colorado eligibility for more than 60 days, will be attributed using the methodology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Utilization, Family Connection, Proximity, &amp; Member Choice with an enrollment broker.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loses eligibility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Medicaid rules dictate that if a member loses and regains eligibility within 60 days, they will be reattributed with the same PCMP. Members who lose eligibility for 60 days or more will be treated as a new enrollment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attributed using the methodology based on Utilization, Family Connection, Proximity, &amp; Member Choice with an enrollment broker.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51166" y="1082566"/>
            <a:ext cx="5288742" cy="5029200"/>
          </a:xfrm>
        </p:spPr>
        <p:txBody>
          <a:bodyPr/>
          <a:lstStyle/>
          <a:p>
            <a:pPr algn="ctr"/>
            <a:r>
              <a:rPr lang="en-US" sz="6000" dirty="0" smtClean="0"/>
              <a:t>Attribution Methodology</a:t>
            </a:r>
          </a:p>
          <a:p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508" y="3288589"/>
            <a:ext cx="5452361" cy="30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on-PPT-Theme">
  <a:themeElements>
    <a:clrScheme name="Beacon PPT Theme Colors">
      <a:dk1>
        <a:srgbClr val="333637"/>
      </a:dk1>
      <a:lt1>
        <a:srgbClr val="FFFFFF"/>
      </a:lt1>
      <a:dk2>
        <a:srgbClr val="172A48"/>
      </a:dk2>
      <a:lt2>
        <a:srgbClr val="FEFFFE"/>
      </a:lt2>
      <a:accent1>
        <a:srgbClr val="3DB5E6"/>
      </a:accent1>
      <a:accent2>
        <a:srgbClr val="172A48"/>
      </a:accent2>
      <a:accent3>
        <a:srgbClr val="3C7CC9"/>
      </a:accent3>
      <a:accent4>
        <a:srgbClr val="3DAE2B"/>
      </a:accent4>
      <a:accent5>
        <a:srgbClr val="A3AAAE"/>
      </a:accent5>
      <a:accent6>
        <a:srgbClr val="86888A"/>
      </a:accent6>
      <a:hlink>
        <a:srgbClr val="3DB5E6"/>
      </a:hlink>
      <a:folHlink>
        <a:srgbClr val="0DB9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con Corporate PowerPoint Template" id="{F79C3F59-1050-AC49-A782-45705C579596}" vid="{F3C62EB8-F40D-B549-A967-AE0AB7DD0016}"/>
    </a:ext>
  </a:extLst>
</a:theme>
</file>

<file path=ppt/theme/theme2.xml><?xml version="1.0" encoding="utf-8"?>
<a:theme xmlns:a="http://schemas.openxmlformats.org/drawingml/2006/main" name="1_Beacon-PPT-Theme">
  <a:themeElements>
    <a:clrScheme name="Beacon PPT Theme Colors">
      <a:dk1>
        <a:srgbClr val="333637"/>
      </a:dk1>
      <a:lt1>
        <a:srgbClr val="FFFFFF"/>
      </a:lt1>
      <a:dk2>
        <a:srgbClr val="172A48"/>
      </a:dk2>
      <a:lt2>
        <a:srgbClr val="FEFFFE"/>
      </a:lt2>
      <a:accent1>
        <a:srgbClr val="3DB5E6"/>
      </a:accent1>
      <a:accent2>
        <a:srgbClr val="172A48"/>
      </a:accent2>
      <a:accent3>
        <a:srgbClr val="3C7CC9"/>
      </a:accent3>
      <a:accent4>
        <a:srgbClr val="3DAE2B"/>
      </a:accent4>
      <a:accent5>
        <a:srgbClr val="A3AAAE"/>
      </a:accent5>
      <a:accent6>
        <a:srgbClr val="86888A"/>
      </a:accent6>
      <a:hlink>
        <a:srgbClr val="3DB5E6"/>
      </a:hlink>
      <a:folHlink>
        <a:srgbClr val="0DB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con Corporate PowerPoint Template" id="{F79C3F59-1050-AC49-A782-45705C579596}" vid="{F3C62EB8-F40D-B549-A967-AE0AB7DD00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2FD25EFB0D48B8936C5098726185" ma:contentTypeVersion="6" ma:contentTypeDescription="Create a new document." ma:contentTypeScope="" ma:versionID="8439a0cd0c909fd3c6665718e29d96d3">
  <xsd:schema xmlns:xsd="http://www.w3.org/2001/XMLSchema" xmlns:xs="http://www.w3.org/2001/XMLSchema" xmlns:p="http://schemas.microsoft.com/office/2006/metadata/properties" xmlns:ns2="7d05c941-adb8-40ba-b7ec-785d84349715" xmlns:ns3="2beed51e-3260-4525-ae21-884ac5141e0a" targetNamespace="http://schemas.microsoft.com/office/2006/metadata/properties" ma:root="true" ma:fieldsID="bc9af33bae7260fd34ef1964cdc6b28c" ns2:_="" ns3:_="">
    <xsd:import namespace="7d05c941-adb8-40ba-b7ec-785d84349715"/>
    <xsd:import namespace="2beed51e-3260-4525-ae21-884ac5141e0a"/>
    <xsd:element name="properties">
      <xsd:complexType>
        <xsd:sequence>
          <xsd:element name="documentManagement">
            <xsd:complexType>
              <xsd:all>
                <xsd:element ref="ns2:UnilyIsFeaturedDocument" minOccurs="0"/>
                <xsd:element ref="ns2:UnilyIsTemplate" minOccurs="0"/>
                <xsd:element ref="ns2:n75a5efeaa76461396d7f852d8030c19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c941-adb8-40ba-b7ec-785d84349715" elementFormDefault="qualified">
    <xsd:import namespace="http://schemas.microsoft.com/office/2006/documentManagement/types"/>
    <xsd:import namespace="http://schemas.microsoft.com/office/infopath/2007/PartnerControls"/>
    <xsd:element name="UnilyIsFeaturedDocument" ma:index="8" nillable="true" ma:displayName="Is Featured Document" ma:internalName="UnilyIsFeaturedDocument">
      <xsd:simpleType>
        <xsd:restriction base="dms:Boolean"/>
      </xsd:simpleType>
    </xsd:element>
    <xsd:element name="UnilyIsTemplate" ma:index="9" nillable="true" ma:displayName="Is Template" ma:internalName="UnilyIsTemplate">
      <xsd:simpleType>
        <xsd:restriction base="dms:Boolean"/>
      </xsd:simpleType>
    </xsd:element>
    <xsd:element name="n75a5efeaa76461396d7f852d8030c19" ma:index="10" nillable="true" ma:taxonomy="true" ma:internalName="n75a5efeaa76461396d7f852d8030c19" ma:taxonomyFieldName="UnilyDocumentCategory" ma:displayName="Document Category" ma:fieldId="{775a5efe-aa76-4613-96d7-f852d8030c19}" ma:taxonomyMulti="true" ma:sspId="365bdbea-c7a3-4130-b2c9-969a9da954bf" ma:termSetId="2c2d1fea-8043-49b4-83eb-6a4ffd1933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3fd9a29f-9794-4462-844f-71a0b4713c2a}" ma:internalName="TaxCatchAll" ma:showField="CatchAllData" ma:web="7d05c941-adb8-40ba-b7ec-785d84349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3fd9a29f-9794-4462-844f-71a0b4713c2a}" ma:internalName="TaxCatchAllLabel" ma:readOnly="true" ma:showField="CatchAllDataLabel" ma:web="7d05c941-adb8-40ba-b7ec-785d84349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ed51e-3260-4525-ae21-884ac5141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75a5efeaa76461396d7f852d8030c19 xmlns="7d05c941-adb8-40ba-b7ec-785d84349715">
      <Terms xmlns="http://schemas.microsoft.com/office/infopath/2007/PartnerControls"/>
    </n75a5efeaa76461396d7f852d8030c19>
    <SharedWithUsers xmlns="7d05c941-adb8-40ba-b7ec-785d84349715">
      <UserInfo>
        <DisplayName>Walling, Stephanie</DisplayName>
        <AccountId>1676</AccountId>
        <AccountType/>
      </UserInfo>
      <UserInfo>
        <DisplayName>Ammar, Sherien</DisplayName>
        <AccountId>2094</AccountId>
        <AccountType/>
      </UserInfo>
    </SharedWithUsers>
    <UnilyIsTemplate xmlns="7d05c941-adb8-40ba-b7ec-785d84349715" xsi:nil="true"/>
    <UnilyIsFeaturedDocument xmlns="7d05c941-adb8-40ba-b7ec-785d84349715" xsi:nil="true"/>
    <TaxCatchAll xmlns="7d05c941-adb8-40ba-b7ec-785d84349715"/>
  </documentManagement>
</p:properties>
</file>

<file path=customXml/itemProps1.xml><?xml version="1.0" encoding="utf-8"?>
<ds:datastoreItem xmlns:ds="http://schemas.openxmlformats.org/officeDocument/2006/customXml" ds:itemID="{66C76ADA-B9F9-4ECE-B108-91E0A60D59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976F9-B101-44A5-873A-10518B808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05c941-adb8-40ba-b7ec-785d84349715"/>
    <ds:schemaRef ds:uri="2beed51e-3260-4525-ae21-884ac5141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0A33A9-BA51-4C84-A6B3-D33A1D2BB557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2beed51e-3260-4525-ae21-884ac5141e0a"/>
    <ds:schemaRef ds:uri="http://schemas.microsoft.com/office/infopath/2007/PartnerControls"/>
    <ds:schemaRef ds:uri="7d05c941-adb8-40ba-b7ec-785d8434971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1621</Words>
  <Application>Microsoft Office PowerPoint</Application>
  <PresentationFormat>Widescreen</PresentationFormat>
  <Paragraphs>200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Regular</vt:lpstr>
      <vt:lpstr>Century Gothic</vt:lpstr>
      <vt:lpstr>Courier New</vt:lpstr>
      <vt:lpstr>Georgia</vt:lpstr>
      <vt:lpstr>System Font Regular</vt:lpstr>
      <vt:lpstr>Wingdings</vt:lpstr>
      <vt:lpstr>Beacon-PPT-Theme</vt:lpstr>
      <vt:lpstr>1_Beacon-PPT-Theme</vt:lpstr>
      <vt:lpstr>PowerPoint Presentation</vt:lpstr>
      <vt:lpstr>PowerPoint Presentation</vt:lpstr>
      <vt:lpstr>Agenda</vt:lpstr>
      <vt:lpstr>PowerPoint Presentation</vt:lpstr>
      <vt:lpstr>Why is Member Attribution Important?</vt:lpstr>
      <vt:lpstr>Terms and Definitions Related to Member Attribution</vt:lpstr>
      <vt:lpstr>Billing IDs for EACH of your Practice Locations</vt:lpstr>
      <vt:lpstr>How are Members Attributed?</vt:lpstr>
      <vt:lpstr>PowerPoint Presentation</vt:lpstr>
      <vt:lpstr>Utilization (Auto-Attribution): </vt:lpstr>
      <vt:lpstr>Utilization (Auto-Attribution):</vt:lpstr>
      <vt:lpstr>PowerPoint Presentation</vt:lpstr>
      <vt:lpstr>PowerPoint Presentation</vt:lpstr>
      <vt:lpstr>PowerPoint Presentation</vt:lpstr>
      <vt:lpstr>Reattribution </vt:lpstr>
      <vt:lpstr>PowerPoint Presentation</vt:lpstr>
      <vt:lpstr>Data Analytics Portal Uses</vt:lpstr>
      <vt:lpstr>Request Data Analytics Portal (DAP) access</vt:lpstr>
      <vt:lpstr>Request for PCP Information Process</vt:lpstr>
      <vt:lpstr>Reminder to Verify PCP Data</vt:lpstr>
      <vt:lpstr>PowerPoint Presentation</vt:lpstr>
      <vt:lpstr>Member Dismissal </vt:lpstr>
      <vt:lpstr>PowerPoint Presentation</vt:lpstr>
      <vt:lpstr>Process to Dismiss Member from the practice</vt:lpstr>
      <vt:lpstr>Providers Should Inform:</vt:lpstr>
      <vt:lpstr>PowerPoint Presentation</vt:lpstr>
      <vt:lpstr>PowerPoint Presentation</vt:lpstr>
    </vt:vector>
  </TitlesOfParts>
  <Manager/>
  <Company>Beacon Health Options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Coen, Steve</dc:creator>
  <cp:keywords/>
  <dc:description/>
  <cp:lastModifiedBy>Matthews, Alexandria</cp:lastModifiedBy>
  <cp:revision>58</cp:revision>
  <cp:lastPrinted>2019-01-28T19:41:34Z</cp:lastPrinted>
  <dcterms:created xsi:type="dcterms:W3CDTF">2020-04-30T14:20:16Z</dcterms:created>
  <dcterms:modified xsi:type="dcterms:W3CDTF">2020-05-29T14:34:47Z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lyDocumentCategory">
    <vt:lpwstr/>
  </property>
  <property fmtid="{D5CDD505-2E9C-101B-9397-08002B2CF9AE}" pid="3" name="ContentTypeId">
    <vt:lpwstr>0x010100A7932FD25EFB0D48B8936C5098726185</vt:lpwstr>
  </property>
</Properties>
</file>