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21"/>
  </p:notesMasterIdLst>
  <p:sldIdLst>
    <p:sldId id="3234" r:id="rId2"/>
    <p:sldId id="3152" r:id="rId3"/>
    <p:sldId id="3235" r:id="rId4"/>
    <p:sldId id="3218" r:id="rId5"/>
    <p:sldId id="3236" r:id="rId6"/>
    <p:sldId id="3237" r:id="rId7"/>
    <p:sldId id="3191" r:id="rId8"/>
    <p:sldId id="3221" r:id="rId9"/>
    <p:sldId id="3225" r:id="rId10"/>
    <p:sldId id="3224" r:id="rId11"/>
    <p:sldId id="3226" r:id="rId12"/>
    <p:sldId id="3231" r:id="rId13"/>
    <p:sldId id="3232" r:id="rId14"/>
    <p:sldId id="3229" r:id="rId15"/>
    <p:sldId id="3227" r:id="rId16"/>
    <p:sldId id="3233" r:id="rId17"/>
    <p:sldId id="3228" r:id="rId18"/>
    <p:sldId id="3210" r:id="rId19"/>
    <p:sldId id="2953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05" autoAdjust="0"/>
    <p:restoredTop sz="79197" autoAdjust="0"/>
  </p:normalViewPr>
  <p:slideViewPr>
    <p:cSldViewPr snapToGrid="0" snapToObjects="1">
      <p:cViewPr varScale="1">
        <p:scale>
          <a:sx n="72" d="100"/>
          <a:sy n="72" d="100"/>
        </p:scale>
        <p:origin x="732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95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Every</a:t>
            </a:r>
            <a:r>
              <a:rPr lang="en-US" sz="2000" baseline="0" dirty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02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hcpf/provider-new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hpllc.org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pelink.wordpress.com/" TargetMode="External"/><Relationship Id="rId3" Type="http://schemas.openxmlformats.org/officeDocument/2006/relationships/hyperlink" Target="https://www.colorado.gov/pacific/DHSEM/local-emergency-managers" TargetMode="External"/><Relationship Id="rId7" Type="http://schemas.openxmlformats.org/officeDocument/2006/relationships/hyperlink" Target="https://getusppe.org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rojectcovidhalo.com/" TargetMode="External"/><Relationship Id="rId5" Type="http://schemas.openxmlformats.org/officeDocument/2006/relationships/hyperlink" Target="https://make4covid.co/" TargetMode="External"/><Relationship Id="rId4" Type="http://schemas.openxmlformats.org/officeDocument/2006/relationships/hyperlink" Target="https://www.colorado.gov/pacific/cdphe/health-care-coalition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hoosecolorado.com/covid19/" TargetMode="External"/><Relationship Id="rId2" Type="http://schemas.openxmlformats.org/officeDocument/2006/relationships/hyperlink" Target="https://helpcoloradonow.org/covid_relief-fund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zixcentral.com/u/bcd63e34/zrJdfjGA6hG937Pq5F7kRg?u=https://cts.vresp.com/c/?ColoradoChildrensHea/81e3098709/f24a0e37a6/9664d2f1e0" TargetMode="External"/><Relationship Id="rId2" Type="http://schemas.openxmlformats.org/officeDocument/2006/relationships/hyperlink" Target="https://link.zixcentral.com/u/851336d7/xhZcfjGA6hG937Pq5F7kRg?u=https://cts.vresp.com/c/?ColoradoChildrensHea/81e3098709/f24a0e37a6/4c3e829bd8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cchap.org/news/newsletters/" TargetMode="External"/><Relationship Id="rId4" Type="http://schemas.openxmlformats.org/officeDocument/2006/relationships/hyperlink" Target="https://link.zixcentral.com/u/7452111c/oh1gfjGA6hG937Pq5F7kRg?u=https://cts.vresp.com/c/?ColoradoChildrensHea/81e3098709/f24a0e37a6/23f6066635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mental-health-rate-reform-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hcpf/provider-telemedicine" TargetMode="External"/><Relationship Id="rId2" Type="http://schemas.openxmlformats.org/officeDocument/2006/relationships/hyperlink" Target="https://www.colorado.gov/hcpf/covid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olorado.gov/pacific/cdphe/find-your-local-public-health-agency" TargetMode="External"/><Relationship Id="rId4" Type="http://schemas.openxmlformats.org/officeDocument/2006/relationships/hyperlink" Target="https://www.colorado.gov/hcpf/provider-ne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1149" y="1961804"/>
            <a:ext cx="10656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Thank you for joining us, we will get started in just a few minutes to allow others to call in.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Please make sure your line is muted.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T</a:t>
            </a:r>
            <a:r>
              <a:rPr lang="en-US" sz="3600" dirty="0" smtClean="0"/>
              <a:t>o receive the slides shared today please email COProviderRelations@BeaconHealthOptions.com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160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1064240" cy="548640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 – Provider Bulletin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04" y="2650808"/>
            <a:ext cx="11083820" cy="26360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7804" y="1256211"/>
            <a:ext cx="11108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800" dirty="0"/>
              <a:t>To sign up for general updates, including COVID-19 information, </a:t>
            </a:r>
          </a:p>
          <a:p>
            <a:pPr marL="502920" indent="-457200">
              <a:buAutoNum type="arabicPeriod"/>
            </a:pPr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https://www.colorado.gov/hcpf/provider-news</a:t>
            </a:r>
            <a:r>
              <a:rPr lang="en-US" sz="2800" dirty="0"/>
              <a:t> </a:t>
            </a:r>
          </a:p>
          <a:p>
            <a:pPr marL="502920" indent="-457200">
              <a:buAutoNum type="arabicPeriod"/>
            </a:pPr>
            <a:r>
              <a:rPr lang="en-US" sz="2800" dirty="0"/>
              <a:t>Click on Sign Up Here &amp; follow the prompts</a:t>
            </a:r>
          </a:p>
          <a:p>
            <a:pPr marL="45720"/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45720"/>
            <a:endParaRPr lang="en-US" sz="2800" dirty="0"/>
          </a:p>
          <a:p>
            <a:pPr marL="502920" indent="-457200"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502920" indent="-457200">
              <a:buFont typeface="Wingdings" panose="05000000000000000000" pitchFamily="2" charset="2"/>
              <a:buChar char="Ø"/>
            </a:pPr>
            <a:r>
              <a:rPr lang="en-US" sz="2800" dirty="0"/>
              <a:t>Note – Older Bulletins are also located here for reference</a:t>
            </a:r>
          </a:p>
        </p:txBody>
      </p:sp>
    </p:spTree>
    <p:extLst>
      <p:ext uri="{BB962C8B-B14F-4D97-AF65-F5344CB8AC3E}">
        <p14:creationId xmlns:p14="http://schemas.microsoft.com/office/powerpoint/2010/main" val="300844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79"/>
            <a:ext cx="10906652" cy="1221971"/>
          </a:xfrm>
        </p:spPr>
        <p:txBody>
          <a:bodyPr>
            <a:noAutofit/>
          </a:bodyPr>
          <a:lstStyle/>
          <a:p>
            <a:r>
              <a:rPr lang="en-US" dirty="0"/>
              <a:t>COVID-19 How to Stay Connected– </a:t>
            </a:r>
            <a:br>
              <a:rPr lang="en-US" dirty="0"/>
            </a:br>
            <a:r>
              <a:rPr lang="en-US" dirty="0"/>
              <a:t>Region 2 Email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995777"/>
            <a:ext cx="10582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In addition to the state websites, Region 2 has established an email for requests for assistance during this time. 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This email is checked daily and responses will be received within 24 hours.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Contact information Northeast Health Partners at:</a:t>
            </a:r>
          </a:p>
          <a:p>
            <a:pPr marL="45720" algn="ctr"/>
            <a:r>
              <a:rPr lang="en-US" sz="3200" dirty="0" smtClean="0">
                <a:hlinkClick r:id="rId2"/>
              </a:rPr>
              <a:t>info@nhpllc.org</a:t>
            </a:r>
            <a:r>
              <a:rPr lang="en-US" sz="3200" dirty="0" smtClean="0"/>
              <a:t> </a:t>
            </a:r>
            <a:endParaRPr lang="en-US" sz="3200" dirty="0"/>
          </a:p>
          <a:p>
            <a:pPr marL="4572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02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61" y="499487"/>
            <a:ext cx="11149167" cy="82597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Obtaining Personal Protective Equipment</a:t>
            </a:r>
            <a:endParaRPr lang="en-US" dirty="0"/>
          </a:p>
        </p:txBody>
      </p:sp>
      <p:pic>
        <p:nvPicPr>
          <p:cNvPr id="1026" name="Picture 2" descr="Team Of Doctors With Mask - Stock Photos | Motion Ar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905" y="1939440"/>
            <a:ext cx="4254745" cy="283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0085" y="1063882"/>
            <a:ext cx="62118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Contact your local Emergency Manager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https://www.colorado.gov/pacific/DHSEM/local-emergency-managers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smtClean="0"/>
              <a:t>Local Health </a:t>
            </a:r>
            <a:r>
              <a:rPr lang="en-US" dirty="0"/>
              <a:t>Care Coalition </a:t>
            </a:r>
            <a:r>
              <a:rPr lang="en-US" dirty="0" smtClean="0"/>
              <a:t>Contacts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://www.colorado.gov/pacific/cdphe/health-care-coalitions</a:t>
            </a:r>
            <a:r>
              <a:rPr lang="en-US" dirty="0"/>
              <a:t>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Other PPE Resources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Make 4 COVID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5"/>
              </a:rPr>
              <a:t>https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5"/>
              </a:rPr>
              <a:t>://make4covid.co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5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Project COVID Halo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6"/>
              </a:rPr>
              <a:t>https://www.projectcovidhalo.com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6"/>
              </a:rPr>
              <a:t>/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Get Us PPE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7"/>
              </a:rPr>
              <a:t>https://getusppe.org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7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PPE Link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8"/>
              </a:rPr>
              <a:t>https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8"/>
              </a:rPr>
              <a:t>://ppelink.wordpress.com/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1060" y="4061705"/>
            <a:ext cx="61622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169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COVID- 19 Financial Support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374" y="1908313"/>
            <a:ext cx="78452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Colorado COVID Relief Fund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https://helpcoloradonow.org/covid_relief-fund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COVID-19 Business Resource Center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https://choosecolorado.com/covid19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333637"/>
              </a:solidFill>
              <a:latin typeface="Arial" panose="020B0604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Contact United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Way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olidFill>
                  <a:srgbClr val="333637"/>
                </a:solidFill>
                <a:latin typeface="Arial" panose="020B0604020202020204"/>
              </a:rPr>
              <a:t>211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53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Additional Information and Resources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199168"/>
            <a:ext cx="10972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Sign up the for Colorado Children’s Healthcare Access Program Newsletter- on the current newsletter “CCHAP Practice Manager Newsletter COVI-19 Edition #2 they are sharing the following resources: </a:t>
            </a:r>
          </a:p>
          <a:p>
            <a:endParaRPr lang="en-US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	Colorado Division of Insurance FAQs on COVID-19 Telehealth Services</a:t>
            </a:r>
          </a:p>
          <a:p>
            <a:r>
              <a:rPr lang="en-US" dirty="0">
                <a:hlinkClick r:id="rId2"/>
              </a:rPr>
              <a:t>	</a:t>
            </a:r>
            <a:r>
              <a:rPr lang="en-US" u="sng" dirty="0">
                <a:hlinkClick r:id="rId2"/>
              </a:rPr>
              <a:t>Click here for the FAQs</a:t>
            </a:r>
            <a:endParaRPr lang="en-US" u="sng" dirty="0"/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	Survey Results: What Colorado Primary Care Practices are experiencing with COVID-19</a:t>
            </a:r>
          </a:p>
          <a:p>
            <a:r>
              <a:rPr lang="en-US" u="sng" dirty="0">
                <a:hlinkClick r:id="rId3"/>
              </a:rPr>
              <a:t>	Primary Care Response: COVID-19</a:t>
            </a:r>
            <a:endParaRPr lang="en-US" u="sng" dirty="0"/>
          </a:p>
          <a:p>
            <a:endParaRPr lang="en-US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On-Demand Webinar: Limiting the Financial Impact on You and Your Practice</a:t>
            </a:r>
          </a:p>
          <a:p>
            <a:r>
              <a:rPr lang="en-US" dirty="0"/>
              <a:t>The Colorado Medical Society hosted a webinar on Friday, April 3, "Limiting the Financial Impact on You and Your Practice," during which panelists answered questions about the $2 trillion federal COVID-19 relief package and actions Colorado physicians and practices can take to stay afloat during these turbulent times. </a:t>
            </a:r>
            <a:r>
              <a:rPr lang="en-US" u="sng" dirty="0">
                <a:hlinkClick r:id="rId4"/>
              </a:rPr>
              <a:t>Watch the archived version of the webinar here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To sign up go to: </a:t>
            </a:r>
            <a:r>
              <a:rPr lang="en-US" dirty="0">
                <a:hlinkClick r:id="rId5"/>
              </a:rPr>
              <a:t>https://cchap.org/news/newsletters/</a:t>
            </a:r>
            <a:r>
              <a:rPr lang="en-US" dirty="0"/>
              <a:t> and under  				 fill out the form.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5130" y="5263539"/>
            <a:ext cx="1755618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4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Reminders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786" y="2526714"/>
            <a:ext cx="3078747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23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COVID-19 Self Care Tips from The CDC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79" y="1188720"/>
            <a:ext cx="7228013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Ways to cope with stress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/>
              <a:t>Take </a:t>
            </a:r>
            <a:r>
              <a:rPr lang="en-US" sz="2200" b="1" dirty="0"/>
              <a:t>breaks from watching, reading, or listening to news stories</a:t>
            </a:r>
            <a:r>
              <a:rPr lang="en-US" sz="2200" dirty="0"/>
              <a:t>, including social media. Hearing about the pandemic repeatedly can be upsetting.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Take care of your body</a:t>
            </a:r>
            <a:r>
              <a:rPr lang="en-US" sz="22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Take deep breaths, stretch, or </a:t>
            </a:r>
            <a:r>
              <a:rPr lang="en-US" sz="2200" dirty="0" smtClean="0"/>
              <a:t>meditate</a:t>
            </a: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Try to eat healthy, well-balanced meals</a:t>
            </a: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Exercise regularly,</a:t>
            </a:r>
            <a:r>
              <a:rPr lang="en-US" sz="2200" dirty="0"/>
              <a:t> </a:t>
            </a:r>
            <a:r>
              <a:rPr lang="en-US" sz="2200" dirty="0" smtClean="0"/>
              <a:t>get plenty of sleep</a:t>
            </a: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Avoid </a:t>
            </a:r>
            <a:r>
              <a:rPr lang="en-US" sz="2200" dirty="0" smtClean="0"/>
              <a:t>alcohol</a:t>
            </a:r>
            <a:r>
              <a:rPr lang="en-US" sz="2200" dirty="0"/>
              <a:t> and </a:t>
            </a:r>
            <a:r>
              <a:rPr lang="en-US" sz="2200" dirty="0" smtClean="0"/>
              <a:t>drugs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Make time to unwind</a:t>
            </a:r>
            <a:r>
              <a:rPr lang="en-US" sz="2200" dirty="0"/>
              <a:t>. Try to do some other activities you enjoy.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Connect with others</a:t>
            </a:r>
            <a:r>
              <a:rPr lang="en-US" sz="2200" dirty="0"/>
              <a:t>. Talk with people you trust about your concerns and how you are feeling.</a:t>
            </a:r>
          </a:p>
          <a:p>
            <a:endParaRPr lang="en-US" sz="2100" dirty="0" smtClean="0"/>
          </a:p>
          <a:p>
            <a:endParaRPr lang="en-US" sz="2100" dirty="0" smtClean="0"/>
          </a:p>
          <a:p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582" y="1737360"/>
            <a:ext cx="3982149" cy="260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98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" y="1188720"/>
            <a:ext cx="109066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Are you making a change to your Medicaid ID? NPI? Address?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Please communicate any of these types of changes to us as soon as possible. Some of these changes will impact your attribution, we can help!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CPAC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Please </a:t>
            </a:r>
            <a:r>
              <a:rPr lang="en-US" sz="3200" dirty="0"/>
              <a:t>share any Training Areas we can support you with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7143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Questions </a:t>
            </a:r>
          </a:p>
          <a:p>
            <a:pPr algn="ctr"/>
            <a:r>
              <a:rPr lang="en-US" dirty="0"/>
              <a:t>&amp;</a:t>
            </a:r>
          </a:p>
          <a:p>
            <a:pPr algn="ctr"/>
            <a:r>
              <a:rPr lang="en-US" dirty="0"/>
              <a:t>Open Discussion</a:t>
            </a:r>
          </a:p>
        </p:txBody>
      </p:sp>
      <p:pic>
        <p:nvPicPr>
          <p:cNvPr id="1026" name="Picture 2" descr="4 Tips for Employee Training -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243" y="4857049"/>
            <a:ext cx="3025834" cy="93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www.northeasthealthpartners.org | 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May </a:t>
            </a:r>
            <a:r>
              <a:rPr lang="en-US" dirty="0"/>
              <a:t>Weekly Provider 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0079" y="1478280"/>
          <a:ext cx="9640389" cy="400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Recent Updates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COVID-19 – How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to Stay Updated &amp; Updates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Reminders</a:t>
                      </a:r>
                      <a:endParaRPr lang="en-US" sz="28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05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Questions &amp;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Open Discussion</a:t>
                      </a:r>
                      <a:endParaRPr lang="en-US" sz="28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4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9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Welcome</a:t>
            </a:r>
          </a:p>
          <a:p>
            <a:pPr algn="ctr"/>
            <a:endParaRPr lang="en-US" sz="6000" dirty="0"/>
          </a:p>
          <a:p>
            <a:pPr algn="ctr"/>
            <a:r>
              <a:rPr lang="en-US" sz="3200" dirty="0">
                <a:latin typeface="Georgia" charset="0"/>
                <a:ea typeface="Arial" charset="0"/>
                <a:cs typeface="Arial" charset="0"/>
              </a:rPr>
              <a:t>Thank you for joining the </a:t>
            </a:r>
            <a:r>
              <a:rPr lang="en-US" sz="3200" dirty="0" smtClean="0">
                <a:latin typeface="Georgia" charset="0"/>
                <a:ea typeface="Arial" charset="0"/>
                <a:cs typeface="Arial" charset="0"/>
              </a:rPr>
              <a:t>May </a:t>
            </a:r>
            <a:r>
              <a:rPr lang="en-US" sz="3200" dirty="0">
                <a:latin typeface="Georgia" charset="0"/>
                <a:ea typeface="Arial" charset="0"/>
                <a:cs typeface="Arial" charset="0"/>
              </a:rPr>
              <a:t>Provider Support Call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288742" cy="5029200"/>
          </a:xfrm>
        </p:spPr>
        <p:txBody>
          <a:bodyPr/>
          <a:lstStyle/>
          <a:p>
            <a:r>
              <a:rPr lang="en-US" i="1" dirty="0" smtClean="0"/>
              <a:t>Updates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i="1" dirty="0" smtClean="0"/>
              <a:t>E&amp;M Codes</a:t>
            </a:r>
          </a:p>
        </p:txBody>
      </p:sp>
    </p:spTree>
    <p:extLst>
      <p:ext uri="{BB962C8B-B14F-4D97-AF65-F5344CB8AC3E}">
        <p14:creationId xmlns:p14="http://schemas.microsoft.com/office/powerpoint/2010/main" val="40541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82633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Updates – Behavioral Health E&amp;M Codes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877283"/>
            <a:ext cx="10906652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If you are a provider that bills Evaluation and Management codes (E&amp;M) with a Behavioral Health Diagnosis, please ensure you are familiar with Appendix J (pages 399-400) in the Uniform Service Coding Manual which can be found at </a:t>
            </a:r>
            <a:r>
              <a:rPr lang="en-US" sz="1900" dirty="0" smtClean="0">
                <a:hlinkClick r:id="rId3"/>
              </a:rPr>
              <a:t>https</a:t>
            </a:r>
            <a:r>
              <a:rPr lang="en-US" sz="1900" dirty="0">
                <a:hlinkClick r:id="rId3"/>
              </a:rPr>
              <a:t>://www.colorado.gov/pacific/hcpf/mental-health-rate-reform-0</a:t>
            </a:r>
            <a:r>
              <a:rPr lang="en-US" sz="1900" dirty="0"/>
              <a:t> </a:t>
            </a:r>
          </a:p>
          <a:p>
            <a:endParaRPr lang="en-US" sz="1900" dirty="0" smtClean="0"/>
          </a:p>
          <a:p>
            <a:r>
              <a:rPr lang="en-US" sz="1900" dirty="0" smtClean="0"/>
              <a:t>A provider alert regarding this change was sent out 4/15/2020.</a:t>
            </a:r>
          </a:p>
          <a:p>
            <a:r>
              <a:rPr lang="en-US" sz="1900" dirty="0" smtClean="0"/>
              <a:t> </a:t>
            </a:r>
          </a:p>
          <a:p>
            <a:r>
              <a:rPr lang="en-US" sz="1900" dirty="0"/>
              <a:t>Evaluation and Management (E&amp;M) Codes for Consultation, Emergency Department and Add-on services are reimbursed under the Capitated Behavioral Health Benefit. These services may be billed to Beacon, if they are included in your contract. </a:t>
            </a:r>
          </a:p>
          <a:p>
            <a:r>
              <a:rPr lang="en-US" sz="1900" dirty="0"/>
              <a:t> </a:t>
            </a:r>
          </a:p>
          <a:p>
            <a:r>
              <a:rPr lang="en-US" sz="1900" dirty="0"/>
              <a:t>However, </a:t>
            </a:r>
            <a:r>
              <a:rPr lang="en-US" sz="1900" dirty="0" smtClean="0"/>
              <a:t>E&amp;M Codes </a:t>
            </a:r>
            <a:r>
              <a:rPr lang="en-US" sz="1900" dirty="0"/>
              <a:t>other than those noted above are reimbursed under the Capitated Behavioral Health Benefit </a:t>
            </a:r>
            <a:r>
              <a:rPr lang="en-US" sz="1900" u="sng" dirty="0"/>
              <a:t>only</a:t>
            </a:r>
            <a:r>
              <a:rPr lang="en-US" sz="1900" dirty="0"/>
              <a:t> for providers with billing provider types considered Behavioral Health Specialty. This billing change applies to dates of service commencing July 1, 2018.  </a:t>
            </a:r>
          </a:p>
          <a:p>
            <a:r>
              <a:rPr lang="en-US" sz="1900" dirty="0"/>
              <a:t> </a:t>
            </a:r>
          </a:p>
          <a:p>
            <a:r>
              <a:rPr lang="en-US" sz="1900" dirty="0" smtClean="0"/>
              <a:t>Provider </a:t>
            </a:r>
            <a:r>
              <a:rPr lang="en-US" sz="1900" dirty="0"/>
              <a:t>types that are not considered Behavioral Health Specialty or codes not covered by the Capitated Behavioral Health benefit must bill to Medicaid Fee-For-Service.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02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COVID – 19</a:t>
            </a:r>
          </a:p>
          <a:p>
            <a:pPr algn="ctr"/>
            <a:r>
              <a:rPr lang="en-US" sz="6000" dirty="0"/>
              <a:t>How to Stay Updated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3200" dirty="0"/>
              <a:t>As there are updates or changes in information you can access updates the following ways; </a:t>
            </a:r>
          </a:p>
          <a:p>
            <a:pPr marL="45720"/>
            <a:endParaRPr lang="en-US" sz="32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</a:t>
            </a:r>
            <a:r>
              <a:rPr lang="en-US" sz="3200" dirty="0" smtClean="0"/>
              <a:t>Websites </a:t>
            </a:r>
            <a:endParaRPr lang="en-US" sz="32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Provider Bulletins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RAE websites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As always please contact us with any questions you may have at </a:t>
            </a:r>
            <a:r>
              <a:rPr lang="en-US" sz="3200" dirty="0">
                <a:hlinkClick r:id="rId3"/>
              </a:rPr>
              <a:t>COProviderRelations@BeaconHealthOptions.com</a:t>
            </a:r>
            <a:endParaRPr lang="en-US" sz="3200" dirty="0"/>
          </a:p>
          <a:p>
            <a:pPr marL="45720"/>
            <a:endParaRPr lang="en-US" sz="3200" dirty="0"/>
          </a:p>
          <a:p>
            <a:pPr marL="4572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79"/>
            <a:ext cx="10906652" cy="1221971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 – </a:t>
            </a:r>
            <a:br>
              <a:rPr lang="en-US" dirty="0"/>
            </a:br>
            <a:r>
              <a:rPr lang="en-US" dirty="0"/>
              <a:t>State of Colorado Websites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995777"/>
            <a:ext cx="10582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Website Resources for providers;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2"/>
              </a:rPr>
              <a:t>https://www.colorado.gov/hcpf/covid</a:t>
            </a:r>
            <a:endParaRPr lang="en-US" sz="32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www.colorado.gov/hcpf/provider-telemedicine</a:t>
            </a:r>
            <a:endParaRPr lang="en-US" sz="32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4"/>
              </a:rPr>
              <a:t>https://</a:t>
            </a:r>
            <a:r>
              <a:rPr lang="en-US" sz="3200" dirty="0" smtClean="0">
                <a:hlinkClick r:id="rId4"/>
              </a:rPr>
              <a:t>www.colorado.gov/hcpf/provider-news</a:t>
            </a:r>
            <a:endParaRPr lang="en-US" sz="32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5"/>
              </a:rPr>
              <a:t>https://www.colorado.gov/pacific/cdphe/find-your-local-public-health-agency</a:t>
            </a:r>
            <a:r>
              <a:rPr lang="en-US" sz="3200" dirty="0"/>
              <a:t> </a:t>
            </a:r>
          </a:p>
          <a:p>
            <a:pPr marL="502920" lvl="1"/>
            <a:endParaRPr lang="en-US" sz="3200" dirty="0" smtClean="0"/>
          </a:p>
          <a:p>
            <a:pPr marL="502920"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8385374"/>
      </p:ext>
    </p:extLst>
  </p:cSld>
  <p:clrMapOvr>
    <a:masterClrMapping/>
  </p:clrMapOvr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3590</TotalTime>
  <Words>904</Words>
  <Application>Microsoft Office PowerPoint</Application>
  <PresentationFormat>Widescreen</PresentationFormat>
  <Paragraphs>141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Regular</vt:lpstr>
      <vt:lpstr>Calibri</vt:lpstr>
      <vt:lpstr>Courier New</vt:lpstr>
      <vt:lpstr>Georgia</vt:lpstr>
      <vt:lpstr>System Font Regular</vt:lpstr>
      <vt:lpstr>Wingdings</vt:lpstr>
      <vt:lpstr>Beacon-PPT-Theme</vt:lpstr>
      <vt:lpstr>PowerPoint Presentation</vt:lpstr>
      <vt:lpstr>PowerPoint Presentation</vt:lpstr>
      <vt:lpstr>Agenda</vt:lpstr>
      <vt:lpstr>PowerPoint Presentation</vt:lpstr>
      <vt:lpstr>PowerPoint Presentation</vt:lpstr>
      <vt:lpstr>Updates – Behavioral Health E&amp;M Codes</vt:lpstr>
      <vt:lpstr>PowerPoint Presentation</vt:lpstr>
      <vt:lpstr>COVID-19 How to Stay Updated</vt:lpstr>
      <vt:lpstr>COVID-19 How to Stay Updated –  State of Colorado Websites</vt:lpstr>
      <vt:lpstr>COVID-19 How to Stay Updated – Provider Bulletin</vt:lpstr>
      <vt:lpstr>COVID-19 How to Stay Connected–  Region 2 Email</vt:lpstr>
      <vt:lpstr>Obtaining Personal Protective Equipment</vt:lpstr>
      <vt:lpstr>COVID- 19 Financial Support</vt:lpstr>
      <vt:lpstr>COVID-19 Additional Information and Resources</vt:lpstr>
      <vt:lpstr>PowerPoint Presentation</vt:lpstr>
      <vt:lpstr>COVID-19 Self Care Tips from The CDC</vt:lpstr>
      <vt:lpstr>Reminders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Matthews, Alexandria</cp:lastModifiedBy>
  <cp:revision>137</cp:revision>
  <cp:lastPrinted>2019-04-26T19:22:24Z</cp:lastPrinted>
  <dcterms:created xsi:type="dcterms:W3CDTF">2019-04-16T19:05:28Z</dcterms:created>
  <dcterms:modified xsi:type="dcterms:W3CDTF">2020-05-08T01:57:59Z</dcterms:modified>
  <cp:category/>
</cp:coreProperties>
</file>