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83" r:id="rId1"/>
  </p:sldMasterIdLst>
  <p:notesMasterIdLst>
    <p:notesMasterId r:id="rId18"/>
  </p:notesMasterIdLst>
  <p:sldIdLst>
    <p:sldId id="3152" r:id="rId2"/>
    <p:sldId id="3217" r:id="rId3"/>
    <p:sldId id="3218" r:id="rId4"/>
    <p:sldId id="3227" r:id="rId5"/>
    <p:sldId id="3228" r:id="rId6"/>
    <p:sldId id="3191" r:id="rId7"/>
    <p:sldId id="3221" r:id="rId8"/>
    <p:sldId id="3226" r:id="rId9"/>
    <p:sldId id="3225" r:id="rId10"/>
    <p:sldId id="3224" r:id="rId11"/>
    <p:sldId id="3229" r:id="rId12"/>
    <p:sldId id="3230" r:id="rId13"/>
    <p:sldId id="3231" r:id="rId14"/>
    <p:sldId id="3232" r:id="rId15"/>
    <p:sldId id="3210" r:id="rId16"/>
    <p:sldId id="2953" r:id="rId17"/>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35" pos="7296" userDrawn="1">
          <p15:clr>
            <a:srgbClr val="A4A3A4"/>
          </p15:clr>
        </p15:guide>
        <p15:guide id="52" pos="3840" userDrawn="1">
          <p15:clr>
            <a:srgbClr val="A4A3A4"/>
          </p15:clr>
        </p15:guide>
        <p15:guide id="53" orient="horz" pos="816" userDrawn="1">
          <p15:clr>
            <a:srgbClr val="A4A3A4"/>
          </p15:clr>
        </p15:guide>
        <p15:guide id="55" orient="horz" pos="2184"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4F83"/>
    <a:srgbClr val="333637"/>
    <a:srgbClr val="3B3B3C"/>
    <a:srgbClr val="6D7275"/>
    <a:srgbClr val="FFD100"/>
    <a:srgbClr val="000000"/>
    <a:srgbClr val="E4E4E5"/>
    <a:srgbClr val="476021"/>
    <a:srgbClr val="96CEB5"/>
    <a:srgbClr val="8E9A22"/>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905" autoAdjust="0"/>
    <p:restoredTop sz="79197" autoAdjust="0"/>
  </p:normalViewPr>
  <p:slideViewPr>
    <p:cSldViewPr snapToGrid="0" snapToObjects="1">
      <p:cViewPr varScale="1">
        <p:scale>
          <a:sx n="58" d="100"/>
          <a:sy n="58" d="100"/>
        </p:scale>
        <p:origin x="774" y="66"/>
      </p:cViewPr>
      <p:guideLst>
        <p:guide pos="7296"/>
        <p:guide pos="3840"/>
        <p:guide orient="horz" pos="816"/>
        <p:guide orient="horz" pos="2184"/>
      </p:guideLst>
    </p:cSldViewPr>
  </p:slideViewPr>
  <p:notesTextViewPr>
    <p:cViewPr>
      <p:scale>
        <a:sx n="200" d="100"/>
        <a:sy n="200" d="100"/>
      </p:scale>
      <p:origin x="0" y="0"/>
    </p:cViewPr>
  </p:notesTextViewPr>
  <p:sorterViewPr>
    <p:cViewPr>
      <p:scale>
        <a:sx n="50" d="100"/>
        <a:sy n="50" d="100"/>
      </p:scale>
      <p:origin x="0" y="0"/>
    </p:cViewPr>
  </p:sorterViewPr>
  <p:notesViewPr>
    <p:cSldViewPr snapToGrid="0" snapToObjects="1" showGuides="1">
      <p:cViewPr varScale="1">
        <p:scale>
          <a:sx n="56" d="100"/>
          <a:sy n="56" d="100"/>
        </p:scale>
        <p:origin x="2856" y="4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b="0" i="0">
                <a:latin typeface="Arial Regular" charset="0"/>
              </a:defRPr>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b="0" i="0">
                <a:latin typeface="Arial Regular" charset="0"/>
              </a:defRPr>
            </a:lvl1pPr>
          </a:lstStyle>
          <a:p>
            <a:fld id="{EFC10EE1-B198-C942-8235-326C972CBB30}" type="datetimeFigureOut">
              <a:rPr lang="en-US" smtClean="0"/>
              <a:pPr/>
              <a:t>4/29/2020</a:t>
            </a:fld>
            <a:endParaRPr lang="en-US" dirty="0"/>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b="0" i="0">
                <a:latin typeface="Arial Regular" charset="0"/>
              </a:defRPr>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b="0" i="0">
                <a:latin typeface="Arial Regular" charset="0"/>
              </a:defRPr>
            </a:lvl1pPr>
          </a:lstStyle>
          <a:p>
            <a:fld id="{006BE02D-20C0-F840-AFAC-BEA99C74FDC2}" type="slidenum">
              <a:rPr lang="en-US" smtClean="0"/>
              <a:pPr/>
              <a:t>‹#›</a:t>
            </a:fld>
            <a:endParaRPr lang="en-US" dirty="0"/>
          </a:p>
        </p:txBody>
      </p:sp>
    </p:spTree>
    <p:extLst>
      <p:ext uri="{BB962C8B-B14F-4D97-AF65-F5344CB8AC3E}">
        <p14:creationId xmlns:p14="http://schemas.microsoft.com/office/powerpoint/2010/main" val="3463289142"/>
      </p:ext>
    </p:extLst>
  </p:cSld>
  <p:clrMap bg1="lt1" tx1="dk1" bg2="lt2" tx2="dk2" accent1="accent1" accent2="accent2" accent3="accent3" accent4="accent4" accent5="accent5" accent6="accent6" hlink="hlink" folHlink="folHlink"/>
  <p:notesStyle>
    <a:lvl1pPr marL="0" algn="l" defTabSz="457109" rtl="0" eaLnBrk="1" latinLnBrk="0" hangingPunct="1">
      <a:defRPr sz="1200" b="0" i="0" kern="1200">
        <a:solidFill>
          <a:schemeClr val="tx1"/>
        </a:solidFill>
        <a:latin typeface="Arial Regular" charset="0"/>
        <a:ea typeface="+mn-ea"/>
        <a:cs typeface="+mn-cs"/>
      </a:defRPr>
    </a:lvl1pPr>
    <a:lvl2pPr marL="457109" algn="l" defTabSz="457109" rtl="0" eaLnBrk="1" latinLnBrk="0" hangingPunct="1">
      <a:defRPr sz="1200" b="0" i="0" kern="1200">
        <a:solidFill>
          <a:schemeClr val="tx1"/>
        </a:solidFill>
        <a:latin typeface="Arial Regular" charset="0"/>
        <a:ea typeface="+mn-ea"/>
        <a:cs typeface="+mn-cs"/>
      </a:defRPr>
    </a:lvl2pPr>
    <a:lvl3pPr marL="914217" algn="l" defTabSz="457109" rtl="0" eaLnBrk="1" latinLnBrk="0" hangingPunct="1">
      <a:defRPr sz="1200" b="0" i="0" kern="1200">
        <a:solidFill>
          <a:schemeClr val="tx1"/>
        </a:solidFill>
        <a:latin typeface="Arial Regular" charset="0"/>
        <a:ea typeface="+mn-ea"/>
        <a:cs typeface="+mn-cs"/>
      </a:defRPr>
    </a:lvl3pPr>
    <a:lvl4pPr marL="1371326" algn="l" defTabSz="457109" rtl="0" eaLnBrk="1" latinLnBrk="0" hangingPunct="1">
      <a:defRPr sz="1200" b="0" i="0" kern="1200">
        <a:solidFill>
          <a:schemeClr val="tx1"/>
        </a:solidFill>
        <a:latin typeface="Arial Regular" charset="0"/>
        <a:ea typeface="+mn-ea"/>
        <a:cs typeface="+mn-cs"/>
      </a:defRPr>
    </a:lvl4pPr>
    <a:lvl5pPr marL="1828434" algn="l" defTabSz="457109" rtl="0" eaLnBrk="1" latinLnBrk="0" hangingPunct="1">
      <a:defRPr sz="1200" b="0" i="0" kern="1200">
        <a:solidFill>
          <a:schemeClr val="tx1"/>
        </a:solidFill>
        <a:latin typeface="Arial Regular" charset="0"/>
        <a:ea typeface="+mn-ea"/>
        <a:cs typeface="+mn-cs"/>
      </a:defRPr>
    </a:lvl5pPr>
    <a:lvl6pPr marL="2285543" algn="l" defTabSz="457109" rtl="0" eaLnBrk="1" latinLnBrk="0" hangingPunct="1">
      <a:defRPr sz="1200" kern="1200">
        <a:solidFill>
          <a:schemeClr val="tx1"/>
        </a:solidFill>
        <a:latin typeface="+mn-lt"/>
        <a:ea typeface="+mn-ea"/>
        <a:cs typeface="+mn-cs"/>
      </a:defRPr>
    </a:lvl6pPr>
    <a:lvl7pPr marL="2742652" algn="l" defTabSz="457109" rtl="0" eaLnBrk="1" latinLnBrk="0" hangingPunct="1">
      <a:defRPr sz="1200" kern="1200">
        <a:solidFill>
          <a:schemeClr val="tx1"/>
        </a:solidFill>
        <a:latin typeface="+mn-lt"/>
        <a:ea typeface="+mn-ea"/>
        <a:cs typeface="+mn-cs"/>
      </a:defRPr>
    </a:lvl7pPr>
    <a:lvl8pPr marL="3199760" algn="l" defTabSz="457109" rtl="0" eaLnBrk="1" latinLnBrk="0" hangingPunct="1">
      <a:defRPr sz="1200" kern="1200">
        <a:solidFill>
          <a:schemeClr val="tx1"/>
        </a:solidFill>
        <a:latin typeface="+mn-lt"/>
        <a:ea typeface="+mn-ea"/>
        <a:cs typeface="+mn-cs"/>
      </a:defRPr>
    </a:lvl8pPr>
    <a:lvl9pPr marL="3656869" algn="l" defTabSz="457109"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latin typeface="Arial" charset="0"/>
              <a:ea typeface="Arial" charset="0"/>
              <a:cs typeface="Arial" charset="0"/>
            </a:endParaRPr>
          </a:p>
        </p:txBody>
      </p:sp>
      <p:sp>
        <p:nvSpPr>
          <p:cNvPr id="4" name="Slide Number Placeholder 3"/>
          <p:cNvSpPr>
            <a:spLocks noGrp="1"/>
          </p:cNvSpPr>
          <p:nvPr>
            <p:ph type="sldNum" sz="quarter" idx="10"/>
          </p:nvPr>
        </p:nvSpPr>
        <p:spPr/>
        <p:txBody>
          <a:bodyPr/>
          <a:lstStyle/>
          <a:p>
            <a:fld id="{006BE02D-20C0-F840-AFAC-BEA99C74FDC2}" type="slidenum">
              <a:rPr lang="en-US" smtClean="0"/>
              <a:pPr/>
              <a:t>1</a:t>
            </a:fld>
            <a:endParaRPr lang="en-US" dirty="0"/>
          </a:p>
        </p:txBody>
      </p:sp>
    </p:spTree>
    <p:extLst>
      <p:ext uri="{BB962C8B-B14F-4D97-AF65-F5344CB8AC3E}">
        <p14:creationId xmlns:p14="http://schemas.microsoft.com/office/powerpoint/2010/main" val="15956074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latin typeface="Arial" charset="0"/>
              <a:ea typeface="Arial" charset="0"/>
              <a:cs typeface="Arial" charset="0"/>
            </a:endParaRPr>
          </a:p>
        </p:txBody>
      </p:sp>
      <p:sp>
        <p:nvSpPr>
          <p:cNvPr id="4" name="Slide Number Placeholder 3"/>
          <p:cNvSpPr>
            <a:spLocks noGrp="1"/>
          </p:cNvSpPr>
          <p:nvPr>
            <p:ph type="sldNum" sz="quarter" idx="10"/>
          </p:nvPr>
        </p:nvSpPr>
        <p:spPr/>
        <p:txBody>
          <a:bodyPr/>
          <a:lstStyle/>
          <a:p>
            <a:fld id="{006BE02D-20C0-F840-AFAC-BEA99C74FDC2}" type="slidenum">
              <a:rPr lang="en-US" smtClean="0"/>
              <a:pPr/>
              <a:t>2</a:t>
            </a:fld>
            <a:endParaRPr lang="en-US" dirty="0"/>
          </a:p>
        </p:txBody>
      </p:sp>
    </p:spTree>
    <p:extLst>
      <p:ext uri="{BB962C8B-B14F-4D97-AF65-F5344CB8AC3E}">
        <p14:creationId xmlns:p14="http://schemas.microsoft.com/office/powerpoint/2010/main" val="1058381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2000" dirty="0"/>
              <a:t>Every</a:t>
            </a:r>
            <a:r>
              <a:rPr lang="en-US" sz="2000" baseline="0" dirty="0"/>
              <a:t> Friday in the month of April we will conduct a Provider Support Call</a:t>
            </a:r>
            <a:endParaRPr lang="en-US" sz="2000" b="1" dirty="0"/>
          </a:p>
        </p:txBody>
      </p:sp>
      <p:sp>
        <p:nvSpPr>
          <p:cNvPr id="4" name="Slide Number Placeholder 3"/>
          <p:cNvSpPr>
            <a:spLocks noGrp="1"/>
          </p:cNvSpPr>
          <p:nvPr>
            <p:ph type="sldNum" sz="quarter" idx="5"/>
          </p:nvPr>
        </p:nvSpPr>
        <p:spPr/>
        <p:txBody>
          <a:bodyPr/>
          <a:lstStyle/>
          <a:p>
            <a:fld id="{006BE02D-20C0-F840-AFAC-BEA99C74FDC2}" type="slidenum">
              <a:rPr lang="en-US" smtClean="0"/>
              <a:pPr/>
              <a:t>3</a:t>
            </a:fld>
            <a:endParaRPr lang="en-US" dirty="0"/>
          </a:p>
        </p:txBody>
      </p:sp>
    </p:spTree>
    <p:extLst>
      <p:ext uri="{BB962C8B-B14F-4D97-AF65-F5344CB8AC3E}">
        <p14:creationId xmlns:p14="http://schemas.microsoft.com/office/powerpoint/2010/main" val="7956524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latin typeface="Arial" charset="0"/>
              <a:ea typeface="Arial" charset="0"/>
              <a:cs typeface="Arial" charset="0"/>
            </a:endParaRPr>
          </a:p>
        </p:txBody>
      </p:sp>
      <p:sp>
        <p:nvSpPr>
          <p:cNvPr id="4" name="Slide Number Placeholder 3"/>
          <p:cNvSpPr>
            <a:spLocks noGrp="1"/>
          </p:cNvSpPr>
          <p:nvPr>
            <p:ph type="sldNum" sz="quarter" idx="10"/>
          </p:nvPr>
        </p:nvSpPr>
        <p:spPr/>
        <p:txBody>
          <a:bodyPr/>
          <a:lstStyle/>
          <a:p>
            <a:fld id="{006BE02D-20C0-F840-AFAC-BEA99C74FDC2}" type="slidenum">
              <a:rPr lang="en-US" smtClean="0"/>
              <a:pPr/>
              <a:t>6</a:t>
            </a:fld>
            <a:endParaRPr lang="en-US" dirty="0"/>
          </a:p>
        </p:txBody>
      </p:sp>
    </p:spTree>
    <p:extLst>
      <p:ext uri="{BB962C8B-B14F-4D97-AF65-F5344CB8AC3E}">
        <p14:creationId xmlns:p14="http://schemas.microsoft.com/office/powerpoint/2010/main" val="9288792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109" rtl="0" eaLnBrk="1" fontAlgn="auto" latinLnBrk="0" hangingPunct="1">
              <a:lnSpc>
                <a:spcPct val="100000"/>
              </a:lnSpc>
              <a:spcBef>
                <a:spcPts val="0"/>
              </a:spcBef>
              <a:spcAft>
                <a:spcPts val="0"/>
              </a:spcAft>
              <a:buClrTx/>
              <a:buSzTx/>
              <a:buFontTx/>
              <a:buNone/>
              <a:tabLst/>
              <a:defRPr/>
            </a:pPr>
            <a:r>
              <a:rPr lang="en-US" sz="1200" dirty="0"/>
              <a:t>If you are not receiving Provider Alert emails please let us know so that we can verify the contact information we have.</a:t>
            </a:r>
          </a:p>
          <a:p>
            <a:endParaRPr lang="en-US" dirty="0"/>
          </a:p>
        </p:txBody>
      </p:sp>
      <p:sp>
        <p:nvSpPr>
          <p:cNvPr id="4" name="Slide Number Placeholder 3"/>
          <p:cNvSpPr>
            <a:spLocks noGrp="1"/>
          </p:cNvSpPr>
          <p:nvPr>
            <p:ph type="sldNum" sz="quarter" idx="10"/>
          </p:nvPr>
        </p:nvSpPr>
        <p:spPr/>
        <p:txBody>
          <a:bodyPr/>
          <a:lstStyle/>
          <a:p>
            <a:fld id="{006BE02D-20C0-F840-AFAC-BEA99C74FDC2}" type="slidenum">
              <a:rPr lang="en-US" smtClean="0"/>
              <a:pPr/>
              <a:t>7</a:t>
            </a:fld>
            <a:endParaRPr lang="en-US" dirty="0"/>
          </a:p>
        </p:txBody>
      </p:sp>
    </p:spTree>
    <p:extLst>
      <p:ext uri="{BB962C8B-B14F-4D97-AF65-F5344CB8AC3E}">
        <p14:creationId xmlns:p14="http://schemas.microsoft.com/office/powerpoint/2010/main" val="26730907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latin typeface="Arial" charset="0"/>
              <a:ea typeface="Arial" charset="0"/>
              <a:cs typeface="Arial" charset="0"/>
            </a:endParaRPr>
          </a:p>
        </p:txBody>
      </p:sp>
      <p:sp>
        <p:nvSpPr>
          <p:cNvPr id="4" name="Slide Number Placeholder 3"/>
          <p:cNvSpPr>
            <a:spLocks noGrp="1"/>
          </p:cNvSpPr>
          <p:nvPr>
            <p:ph type="sldNum" sz="quarter" idx="10"/>
          </p:nvPr>
        </p:nvSpPr>
        <p:spPr/>
        <p:txBody>
          <a:bodyPr/>
          <a:lstStyle/>
          <a:p>
            <a:fld id="{006BE02D-20C0-F840-AFAC-BEA99C74FDC2}" type="slidenum">
              <a:rPr lang="en-US" smtClean="0"/>
              <a:pPr/>
              <a:t>16</a:t>
            </a:fld>
            <a:endParaRPr lang="en-US" dirty="0"/>
          </a:p>
        </p:txBody>
      </p:sp>
    </p:spTree>
    <p:extLst>
      <p:ext uri="{BB962C8B-B14F-4D97-AF65-F5344CB8AC3E}">
        <p14:creationId xmlns:p14="http://schemas.microsoft.com/office/powerpoint/2010/main" val="59804704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cSld name="Title Slide-Text only">
    <p:spTree>
      <p:nvGrpSpPr>
        <p:cNvPr id="1" name=""/>
        <p:cNvGrpSpPr/>
        <p:nvPr/>
      </p:nvGrpSpPr>
      <p:grpSpPr>
        <a:xfrm>
          <a:off x="0" y="0"/>
          <a:ext cx="0" cy="0"/>
          <a:chOff x="0" y="0"/>
          <a:chExt cx="0" cy="0"/>
        </a:xfrm>
      </p:grpSpPr>
      <p:sp>
        <p:nvSpPr>
          <p:cNvPr id="34" name="White Background">
            <a:extLst>
              <a:ext uri="{FF2B5EF4-FFF2-40B4-BE49-F238E27FC236}">
                <a16:creationId xmlns:a16="http://schemas.microsoft.com/office/drawing/2014/main" id="{374CCBED-B8E6-3F43-9B7F-3D682984CE7A}"/>
              </a:ext>
            </a:extLst>
          </p:cNvPr>
          <p:cNvSpPr/>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1" dirty="0"/>
          </a:p>
        </p:txBody>
      </p:sp>
      <p:sp>
        <p:nvSpPr>
          <p:cNvPr id="72" name="Title Placeholder">
            <a:extLst>
              <a:ext uri="{FF2B5EF4-FFF2-40B4-BE49-F238E27FC236}">
                <a16:creationId xmlns:a16="http://schemas.microsoft.com/office/drawing/2014/main" id="{47470B74-B367-514C-BE24-7DFE99081F08}"/>
              </a:ext>
            </a:extLst>
          </p:cNvPr>
          <p:cNvSpPr>
            <a:spLocks noGrp="1"/>
          </p:cNvSpPr>
          <p:nvPr>
            <p:ph type="body" sz="quarter" idx="11"/>
          </p:nvPr>
        </p:nvSpPr>
        <p:spPr>
          <a:xfrm>
            <a:off x="640078" y="1692275"/>
            <a:ext cx="10942321" cy="3200400"/>
          </a:xfrm>
        </p:spPr>
        <p:txBody>
          <a:bodyPr anchor="ctr" anchorCtr="0">
            <a:normAutofit/>
          </a:bodyPr>
          <a:lstStyle>
            <a:lvl1pPr marL="0" indent="0">
              <a:lnSpc>
                <a:spcPct val="114000"/>
              </a:lnSpc>
              <a:spcBef>
                <a:spcPts val="0"/>
              </a:spcBef>
              <a:buNone/>
              <a:defRPr sz="6600" b="1">
                <a:solidFill>
                  <a:schemeClr val="accent1"/>
                </a:solidFill>
                <a:latin typeface="Arial" panose="020B0604020202020204" pitchFamily="34" charset="0"/>
                <a:cs typeface="Arial" panose="020B0604020202020204" pitchFamily="34" charset="0"/>
              </a:defRPr>
            </a:lvl1pPr>
          </a:lstStyle>
          <a:p>
            <a:pPr lvl="0"/>
            <a:r>
              <a:rPr lang="en-US"/>
              <a:t>Click to edit Master text styles</a:t>
            </a:r>
          </a:p>
        </p:txBody>
      </p:sp>
      <p:sp>
        <p:nvSpPr>
          <p:cNvPr id="73" name="Date Placeholder" descr="Click to enter date">
            <a:extLst>
              <a:ext uri="{FF2B5EF4-FFF2-40B4-BE49-F238E27FC236}">
                <a16:creationId xmlns:a16="http://schemas.microsoft.com/office/drawing/2014/main" id="{AD872191-6ADD-074C-8FEB-802AFF330F35}"/>
              </a:ext>
            </a:extLst>
          </p:cNvPr>
          <p:cNvSpPr>
            <a:spLocks noGrp="1"/>
          </p:cNvSpPr>
          <p:nvPr>
            <p:ph type="body" sz="quarter" idx="12"/>
          </p:nvPr>
        </p:nvSpPr>
        <p:spPr>
          <a:xfrm>
            <a:off x="640079" y="6062472"/>
            <a:ext cx="4538209" cy="320040"/>
          </a:xfrm>
        </p:spPr>
        <p:txBody>
          <a:bodyPr>
            <a:normAutofit/>
          </a:bodyPr>
          <a:lstStyle>
            <a:lvl1pPr marL="0" indent="0">
              <a:buNone/>
              <a:defRPr sz="1800" b="1">
                <a:solidFill>
                  <a:schemeClr val="tx1"/>
                </a:solidFill>
                <a:latin typeface="Arial" panose="020B0604020202020204" pitchFamily="34" charset="0"/>
                <a:cs typeface="Arial" panose="020B0604020202020204" pitchFamily="34" charset="0"/>
              </a:defRPr>
            </a:lvl1pPr>
          </a:lstStyle>
          <a:p>
            <a:pPr lvl="0"/>
            <a:r>
              <a:rPr lang="en-US"/>
              <a:t>Click to edit Master text styles</a:t>
            </a:r>
          </a:p>
        </p:txBody>
      </p:sp>
      <p:cxnSp>
        <p:nvCxnSpPr>
          <p:cNvPr id="35" name="Blue Line">
            <a:extLst>
              <a:ext uri="{FF2B5EF4-FFF2-40B4-BE49-F238E27FC236}">
                <a16:creationId xmlns:a16="http://schemas.microsoft.com/office/drawing/2014/main" id="{38FD17EC-52BA-3644-9F20-C3236CB54514}"/>
              </a:ext>
            </a:extLst>
          </p:cNvPr>
          <p:cNvCxnSpPr>
            <a:cxnSpLocks/>
          </p:cNvCxnSpPr>
          <p:nvPr/>
        </p:nvCxnSpPr>
        <p:spPr>
          <a:xfrm>
            <a:off x="640079" y="5806440"/>
            <a:ext cx="11551922"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36" name="Beacon Logo">
            <a:extLst>
              <a:ext uri="{FF2B5EF4-FFF2-40B4-BE49-F238E27FC236}">
                <a16:creationId xmlns:a16="http://schemas.microsoft.com/office/drawing/2014/main" id="{D00962FB-7441-4A4D-8A3A-A4F51034BDAF}"/>
              </a:ext>
            </a:extLst>
          </p:cNvPr>
          <p:cNvGrpSpPr/>
          <p:nvPr/>
        </p:nvGrpSpPr>
        <p:grpSpPr>
          <a:xfrm>
            <a:off x="640079" y="640080"/>
            <a:ext cx="2321508" cy="643748"/>
            <a:chOff x="4465225" y="2973986"/>
            <a:chExt cx="3264313" cy="905185"/>
          </a:xfrm>
        </p:grpSpPr>
        <p:sp>
          <p:nvSpPr>
            <p:cNvPr id="37" name="Freeform 36">
              <a:extLst>
                <a:ext uri="{FF2B5EF4-FFF2-40B4-BE49-F238E27FC236}">
                  <a16:creationId xmlns:a16="http://schemas.microsoft.com/office/drawing/2014/main" id="{6B349F63-9900-CB49-961B-1315C2DB3DF4}"/>
                </a:ext>
              </a:extLst>
            </p:cNvPr>
            <p:cNvSpPr/>
            <p:nvPr/>
          </p:nvSpPr>
          <p:spPr>
            <a:xfrm>
              <a:off x="5595395" y="3666197"/>
              <a:ext cx="114300" cy="170284"/>
            </a:xfrm>
            <a:custGeom>
              <a:avLst/>
              <a:gdLst>
                <a:gd name="connsiteX0" fmla="*/ 7210 w 114300"/>
                <a:gd name="connsiteY0" fmla="*/ 14539 h 170283"/>
                <a:gd name="connsiteX1" fmla="*/ 12795 w 114300"/>
                <a:gd name="connsiteY1" fmla="*/ 7160 h 170283"/>
                <a:gd name="connsiteX2" fmla="*/ 14639 w 114300"/>
                <a:gd name="connsiteY2" fmla="*/ 7160 h 170283"/>
                <a:gd name="connsiteX3" fmla="*/ 21688 w 114300"/>
                <a:gd name="connsiteY3" fmla="*/ 7160 h 170283"/>
                <a:gd name="connsiteX4" fmla="*/ 28951 w 114300"/>
                <a:gd name="connsiteY4" fmla="*/ 12703 h 170283"/>
                <a:gd name="connsiteX5" fmla="*/ 28927 w 114300"/>
                <a:gd name="connsiteY5" fmla="*/ 14539 h 170283"/>
                <a:gd name="connsiteX6" fmla="*/ 28927 w 114300"/>
                <a:gd name="connsiteY6" fmla="*/ 66097 h 170283"/>
                <a:gd name="connsiteX7" fmla="*/ 28260 w 114300"/>
                <a:gd name="connsiteY7" fmla="*/ 75557 h 170283"/>
                <a:gd name="connsiteX8" fmla="*/ 28260 w 114300"/>
                <a:gd name="connsiteY8" fmla="*/ 75557 h 170283"/>
                <a:gd name="connsiteX9" fmla="*/ 71980 w 114300"/>
                <a:gd name="connsiteY9" fmla="*/ 49447 h 170283"/>
                <a:gd name="connsiteX10" fmla="*/ 111413 w 114300"/>
                <a:gd name="connsiteY10" fmla="*/ 93058 h 170283"/>
                <a:gd name="connsiteX11" fmla="*/ 111413 w 114300"/>
                <a:gd name="connsiteY11" fmla="*/ 158523 h 170283"/>
                <a:gd name="connsiteX12" fmla="*/ 105621 w 114300"/>
                <a:gd name="connsiteY12" fmla="*/ 165913 h 170283"/>
                <a:gd name="connsiteX13" fmla="*/ 103888 w 114300"/>
                <a:gd name="connsiteY13" fmla="*/ 165902 h 170283"/>
                <a:gd name="connsiteX14" fmla="*/ 96935 w 114300"/>
                <a:gd name="connsiteY14" fmla="*/ 165902 h 170283"/>
                <a:gd name="connsiteX15" fmla="*/ 89423 w 114300"/>
                <a:gd name="connsiteY15" fmla="*/ 160466 h 170283"/>
                <a:gd name="connsiteX16" fmla="*/ 89410 w 114300"/>
                <a:gd name="connsiteY16" fmla="*/ 158523 h 170283"/>
                <a:gd name="connsiteX17" fmla="*/ 89410 w 114300"/>
                <a:gd name="connsiteY17" fmla="*/ 97978 h 170283"/>
                <a:gd name="connsiteX18" fmla="*/ 67693 w 114300"/>
                <a:gd name="connsiteY18" fmla="*/ 69597 h 170283"/>
                <a:gd name="connsiteX19" fmla="*/ 29593 w 114300"/>
                <a:gd name="connsiteY19" fmla="*/ 112168 h 170283"/>
                <a:gd name="connsiteX20" fmla="*/ 29593 w 114300"/>
                <a:gd name="connsiteY20" fmla="*/ 158712 h 170283"/>
                <a:gd name="connsiteX21" fmla="*/ 24203 w 114300"/>
                <a:gd name="connsiteY21" fmla="*/ 166067 h 170283"/>
                <a:gd name="connsiteX22" fmla="*/ 22354 w 114300"/>
                <a:gd name="connsiteY22" fmla="*/ 166091 h 170283"/>
                <a:gd name="connsiteX23" fmla="*/ 14830 w 114300"/>
                <a:gd name="connsiteY23" fmla="*/ 166091 h 170283"/>
                <a:gd name="connsiteX24" fmla="*/ 7400 w 114300"/>
                <a:gd name="connsiteY24" fmla="*/ 160544 h 170283"/>
                <a:gd name="connsiteX25" fmla="*/ 7400 w 114300"/>
                <a:gd name="connsiteY25" fmla="*/ 158712 h 170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14300" h="170283">
                  <a:moveTo>
                    <a:pt x="7210" y="14539"/>
                  </a:moveTo>
                  <a:cubicBezTo>
                    <a:pt x="6700" y="10969"/>
                    <a:pt x="9201" y="7666"/>
                    <a:pt x="12795" y="7160"/>
                  </a:cubicBezTo>
                  <a:cubicBezTo>
                    <a:pt x="13406" y="7074"/>
                    <a:pt x="14027" y="7074"/>
                    <a:pt x="14639" y="7160"/>
                  </a:cubicBezTo>
                  <a:lnTo>
                    <a:pt x="21688" y="7160"/>
                  </a:lnTo>
                  <a:cubicBezTo>
                    <a:pt x="25235" y="6699"/>
                    <a:pt x="28486" y="9180"/>
                    <a:pt x="28951" y="12703"/>
                  </a:cubicBezTo>
                  <a:cubicBezTo>
                    <a:pt x="29031" y="13313"/>
                    <a:pt x="29023" y="13931"/>
                    <a:pt x="28927" y="14539"/>
                  </a:cubicBezTo>
                  <a:lnTo>
                    <a:pt x="28927" y="66097"/>
                  </a:lnTo>
                  <a:cubicBezTo>
                    <a:pt x="28936" y="69262"/>
                    <a:pt x="28713" y="72424"/>
                    <a:pt x="28260" y="75557"/>
                  </a:cubicBezTo>
                  <a:lnTo>
                    <a:pt x="28260" y="75557"/>
                  </a:lnTo>
                  <a:cubicBezTo>
                    <a:pt x="36515" y="59182"/>
                    <a:pt x="53546" y="49010"/>
                    <a:pt x="71980" y="49447"/>
                  </a:cubicBezTo>
                  <a:cubicBezTo>
                    <a:pt x="98935" y="49447"/>
                    <a:pt x="111413" y="64016"/>
                    <a:pt x="111413" y="93058"/>
                  </a:cubicBezTo>
                  <a:lnTo>
                    <a:pt x="111413" y="158523"/>
                  </a:lnTo>
                  <a:cubicBezTo>
                    <a:pt x="111868" y="162152"/>
                    <a:pt x="109275" y="165461"/>
                    <a:pt x="105621" y="165913"/>
                  </a:cubicBezTo>
                  <a:cubicBezTo>
                    <a:pt x="105045" y="165984"/>
                    <a:pt x="104463" y="165980"/>
                    <a:pt x="103888" y="165902"/>
                  </a:cubicBezTo>
                  <a:lnTo>
                    <a:pt x="96935" y="165902"/>
                  </a:lnTo>
                  <a:cubicBezTo>
                    <a:pt x="93349" y="166461"/>
                    <a:pt x="89986" y="164028"/>
                    <a:pt x="89423" y="160466"/>
                  </a:cubicBezTo>
                  <a:cubicBezTo>
                    <a:pt x="89321" y="159823"/>
                    <a:pt x="89317" y="159168"/>
                    <a:pt x="89410" y="158523"/>
                  </a:cubicBezTo>
                  <a:lnTo>
                    <a:pt x="89410" y="97978"/>
                  </a:lnTo>
                  <a:cubicBezTo>
                    <a:pt x="89410" y="82085"/>
                    <a:pt x="85981" y="69597"/>
                    <a:pt x="67693" y="69597"/>
                  </a:cubicBezTo>
                  <a:cubicBezTo>
                    <a:pt x="45691" y="69597"/>
                    <a:pt x="29593" y="87666"/>
                    <a:pt x="29593" y="112168"/>
                  </a:cubicBezTo>
                  <a:lnTo>
                    <a:pt x="29593" y="158712"/>
                  </a:lnTo>
                  <a:cubicBezTo>
                    <a:pt x="30150" y="162222"/>
                    <a:pt x="27736" y="165515"/>
                    <a:pt x="24203" y="166067"/>
                  </a:cubicBezTo>
                  <a:cubicBezTo>
                    <a:pt x="23591" y="166163"/>
                    <a:pt x="22968" y="166171"/>
                    <a:pt x="22354" y="166091"/>
                  </a:cubicBezTo>
                  <a:lnTo>
                    <a:pt x="14830" y="166091"/>
                  </a:lnTo>
                  <a:cubicBezTo>
                    <a:pt x="11236" y="166597"/>
                    <a:pt x="7909" y="164114"/>
                    <a:pt x="7400" y="160544"/>
                  </a:cubicBezTo>
                  <a:cubicBezTo>
                    <a:pt x="7313" y="159937"/>
                    <a:pt x="7313" y="159320"/>
                    <a:pt x="7400" y="158712"/>
                  </a:cubicBezTo>
                  <a:close/>
                </a:path>
              </a:pathLst>
            </a:custGeom>
            <a:solidFill>
              <a:srgbClr val="A2A9AD"/>
            </a:solidFill>
            <a:ln w="9525" cap="flat">
              <a:noFill/>
              <a:prstDash val="solid"/>
              <a:miter/>
            </a:ln>
          </p:spPr>
          <p:txBody>
            <a:bodyPr rtlCol="0" anchor="ctr"/>
            <a:lstStyle/>
            <a:p>
              <a:endParaRPr lang="en-US" dirty="0"/>
            </a:p>
          </p:txBody>
        </p:sp>
        <p:sp>
          <p:nvSpPr>
            <p:cNvPr id="38" name="Freeform 37">
              <a:extLst>
                <a:ext uri="{FF2B5EF4-FFF2-40B4-BE49-F238E27FC236}">
                  <a16:creationId xmlns:a16="http://schemas.microsoft.com/office/drawing/2014/main" id="{AC26609F-D0CB-5240-AFF3-E0E0E4873B18}"/>
                </a:ext>
              </a:extLst>
            </p:cNvPr>
            <p:cNvSpPr/>
            <p:nvPr/>
          </p:nvSpPr>
          <p:spPr>
            <a:xfrm>
              <a:off x="5731452" y="3708549"/>
              <a:ext cx="114300" cy="132443"/>
            </a:xfrm>
            <a:custGeom>
              <a:avLst/>
              <a:gdLst>
                <a:gd name="connsiteX0" fmla="*/ 64035 w 114300"/>
                <a:gd name="connsiteY0" fmla="*/ 7095 h 132442"/>
                <a:gd name="connsiteX1" fmla="*/ 113374 w 114300"/>
                <a:gd name="connsiteY1" fmla="*/ 61302 h 132442"/>
                <a:gd name="connsiteX2" fmla="*/ 105851 w 114300"/>
                <a:gd name="connsiteY2" fmla="*/ 68965 h 132442"/>
                <a:gd name="connsiteX3" fmla="*/ 105659 w 114300"/>
                <a:gd name="connsiteY3" fmla="*/ 68965 h 132442"/>
                <a:gd name="connsiteX4" fmla="*/ 29459 w 114300"/>
                <a:gd name="connsiteY4" fmla="*/ 68965 h 132442"/>
                <a:gd name="connsiteX5" fmla="*/ 68114 w 114300"/>
                <a:gd name="connsiteY5" fmla="*/ 107390 h 132442"/>
                <a:gd name="connsiteX6" fmla="*/ 69274 w 114300"/>
                <a:gd name="connsiteY6" fmla="*/ 107373 h 132442"/>
                <a:gd name="connsiteX7" fmla="*/ 96610 w 114300"/>
                <a:gd name="connsiteY7" fmla="*/ 97913 h 132442"/>
                <a:gd name="connsiteX8" fmla="*/ 105973 w 114300"/>
                <a:gd name="connsiteY8" fmla="*/ 99021 h 132442"/>
                <a:gd name="connsiteX9" fmla="*/ 106802 w 114300"/>
                <a:gd name="connsiteY9" fmla="*/ 100373 h 132442"/>
                <a:gd name="connsiteX10" fmla="*/ 108897 w 114300"/>
                <a:gd name="connsiteY10" fmla="*/ 103778 h 132442"/>
                <a:gd name="connsiteX11" fmla="*/ 107477 w 114300"/>
                <a:gd name="connsiteY11" fmla="*/ 113172 h 132442"/>
                <a:gd name="connsiteX12" fmla="*/ 106612 w 114300"/>
                <a:gd name="connsiteY12" fmla="*/ 113712 h 132442"/>
                <a:gd name="connsiteX13" fmla="*/ 67845 w 114300"/>
                <a:gd name="connsiteY13" fmla="*/ 125821 h 132442"/>
                <a:gd name="connsiteX14" fmla="*/ 7193 w 114300"/>
                <a:gd name="connsiteY14" fmla="*/ 70365 h 132442"/>
                <a:gd name="connsiteX15" fmla="*/ 7170 w 114300"/>
                <a:gd name="connsiteY15" fmla="*/ 66221 h 132442"/>
                <a:gd name="connsiteX16" fmla="*/ 64035 w 114300"/>
                <a:gd name="connsiteY16" fmla="*/ 7095 h 132442"/>
                <a:gd name="connsiteX17" fmla="*/ 91371 w 114300"/>
                <a:gd name="connsiteY17" fmla="*/ 54396 h 132442"/>
                <a:gd name="connsiteX18" fmla="*/ 63558 w 114300"/>
                <a:gd name="connsiteY18" fmla="*/ 24123 h 132442"/>
                <a:gd name="connsiteX19" fmla="*/ 30030 w 114300"/>
                <a:gd name="connsiteY19" fmla="*/ 54396 h 132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14300" h="132442">
                  <a:moveTo>
                    <a:pt x="64035" y="7095"/>
                  </a:moveTo>
                  <a:cubicBezTo>
                    <a:pt x="95753" y="7095"/>
                    <a:pt x="113374" y="29610"/>
                    <a:pt x="113374" y="61302"/>
                  </a:cubicBezTo>
                  <a:cubicBezTo>
                    <a:pt x="113427" y="65482"/>
                    <a:pt x="110059" y="68912"/>
                    <a:pt x="105851" y="68965"/>
                  </a:cubicBezTo>
                  <a:cubicBezTo>
                    <a:pt x="105787" y="68966"/>
                    <a:pt x="105723" y="68966"/>
                    <a:pt x="105659" y="68965"/>
                  </a:cubicBezTo>
                  <a:lnTo>
                    <a:pt x="29459" y="68965"/>
                  </a:lnTo>
                  <a:cubicBezTo>
                    <a:pt x="29450" y="90177"/>
                    <a:pt x="46756" y="107381"/>
                    <a:pt x="68114" y="107390"/>
                  </a:cubicBezTo>
                  <a:cubicBezTo>
                    <a:pt x="68500" y="107390"/>
                    <a:pt x="68887" y="107385"/>
                    <a:pt x="69274" y="107373"/>
                  </a:cubicBezTo>
                  <a:cubicBezTo>
                    <a:pt x="79169" y="107197"/>
                    <a:pt x="88748" y="103882"/>
                    <a:pt x="96610" y="97913"/>
                  </a:cubicBezTo>
                  <a:cubicBezTo>
                    <a:pt x="99504" y="95651"/>
                    <a:pt x="103696" y="96147"/>
                    <a:pt x="105973" y="99021"/>
                  </a:cubicBezTo>
                  <a:cubicBezTo>
                    <a:pt x="106303" y="99437"/>
                    <a:pt x="106581" y="99891"/>
                    <a:pt x="106802" y="100373"/>
                  </a:cubicBezTo>
                  <a:lnTo>
                    <a:pt x="108897" y="103778"/>
                  </a:lnTo>
                  <a:cubicBezTo>
                    <a:pt x="111117" y="106762"/>
                    <a:pt x="110481" y="110968"/>
                    <a:pt x="107477" y="113172"/>
                  </a:cubicBezTo>
                  <a:cubicBezTo>
                    <a:pt x="107202" y="113373"/>
                    <a:pt x="106913" y="113554"/>
                    <a:pt x="106612" y="113712"/>
                  </a:cubicBezTo>
                  <a:cubicBezTo>
                    <a:pt x="95234" y="121578"/>
                    <a:pt x="81708" y="125803"/>
                    <a:pt x="67845" y="125821"/>
                  </a:cubicBezTo>
                  <a:cubicBezTo>
                    <a:pt x="35678" y="127141"/>
                    <a:pt x="8523" y="102313"/>
                    <a:pt x="7193" y="70365"/>
                  </a:cubicBezTo>
                  <a:cubicBezTo>
                    <a:pt x="7136" y="68985"/>
                    <a:pt x="7128" y="67602"/>
                    <a:pt x="7170" y="66221"/>
                  </a:cubicBezTo>
                  <a:cubicBezTo>
                    <a:pt x="6694" y="30462"/>
                    <a:pt x="31173" y="7095"/>
                    <a:pt x="64035" y="7095"/>
                  </a:cubicBezTo>
                  <a:close/>
                  <a:moveTo>
                    <a:pt x="91371" y="54396"/>
                  </a:moveTo>
                  <a:cubicBezTo>
                    <a:pt x="90705" y="34435"/>
                    <a:pt x="78703" y="24123"/>
                    <a:pt x="63558" y="24123"/>
                  </a:cubicBezTo>
                  <a:cubicBezTo>
                    <a:pt x="46187" y="24097"/>
                    <a:pt x="31654" y="37218"/>
                    <a:pt x="30030" y="54396"/>
                  </a:cubicBezTo>
                  <a:close/>
                </a:path>
              </a:pathLst>
            </a:custGeom>
            <a:solidFill>
              <a:srgbClr val="A2A9AD"/>
            </a:solidFill>
            <a:ln w="9525" cap="flat">
              <a:noFill/>
              <a:prstDash val="solid"/>
              <a:miter/>
            </a:ln>
          </p:spPr>
          <p:txBody>
            <a:bodyPr rtlCol="0" anchor="ctr"/>
            <a:lstStyle/>
            <a:p>
              <a:endParaRPr lang="en-US" dirty="0"/>
            </a:p>
          </p:txBody>
        </p:sp>
        <p:sp>
          <p:nvSpPr>
            <p:cNvPr id="39" name="Freeform 38">
              <a:extLst>
                <a:ext uri="{FF2B5EF4-FFF2-40B4-BE49-F238E27FC236}">
                  <a16:creationId xmlns:a16="http://schemas.microsoft.com/office/drawing/2014/main" id="{3D4A60F4-DCC1-5347-96F0-CAD749D5DD01}"/>
                </a:ext>
              </a:extLst>
            </p:cNvPr>
            <p:cNvSpPr/>
            <p:nvPr/>
          </p:nvSpPr>
          <p:spPr>
            <a:xfrm>
              <a:off x="5861009" y="3708737"/>
              <a:ext cx="104775" cy="132443"/>
            </a:xfrm>
            <a:custGeom>
              <a:avLst/>
              <a:gdLst>
                <a:gd name="connsiteX0" fmla="*/ 74876 w 104775"/>
                <a:gd name="connsiteY0" fmla="*/ 53262 h 132442"/>
                <a:gd name="connsiteX1" fmla="*/ 80686 w 104775"/>
                <a:gd name="connsiteY1" fmla="*/ 53262 h 132442"/>
                <a:gd name="connsiteX2" fmla="*/ 80686 w 104775"/>
                <a:gd name="connsiteY2" fmla="*/ 50329 h 132442"/>
                <a:gd name="connsiteX3" fmla="*/ 61636 w 104775"/>
                <a:gd name="connsiteY3" fmla="*/ 25387 h 132442"/>
                <a:gd name="connsiteX4" fmla="*/ 55826 w 104775"/>
                <a:gd name="connsiteY4" fmla="*/ 25354 h 132442"/>
                <a:gd name="connsiteX5" fmla="*/ 30013 w 104775"/>
                <a:gd name="connsiteY5" fmla="*/ 32544 h 132442"/>
                <a:gd name="connsiteX6" fmla="*/ 20251 w 104775"/>
                <a:gd name="connsiteY6" fmla="*/ 30544 h 132442"/>
                <a:gd name="connsiteX7" fmla="*/ 19822 w 104775"/>
                <a:gd name="connsiteY7" fmla="*/ 29801 h 132442"/>
                <a:gd name="connsiteX8" fmla="*/ 18012 w 104775"/>
                <a:gd name="connsiteY8" fmla="*/ 26679 h 132442"/>
                <a:gd name="connsiteX9" fmla="*/ 19312 w 104775"/>
                <a:gd name="connsiteY9" fmla="*/ 17268 h 132442"/>
                <a:gd name="connsiteX10" fmla="*/ 20488 w 104775"/>
                <a:gd name="connsiteY10" fmla="*/ 16556 h 132442"/>
                <a:gd name="connsiteX11" fmla="*/ 57636 w 104775"/>
                <a:gd name="connsiteY11" fmla="*/ 7096 h 132442"/>
                <a:gd name="connsiteX12" fmla="*/ 102689 w 104775"/>
                <a:gd name="connsiteY12" fmla="*/ 51654 h 132442"/>
                <a:gd name="connsiteX13" fmla="*/ 102689 w 104775"/>
                <a:gd name="connsiteY13" fmla="*/ 116172 h 132442"/>
                <a:gd name="connsiteX14" fmla="*/ 96883 w 104775"/>
                <a:gd name="connsiteY14" fmla="*/ 123551 h 132442"/>
                <a:gd name="connsiteX15" fmla="*/ 95260 w 104775"/>
                <a:gd name="connsiteY15" fmla="*/ 123551 h 132442"/>
                <a:gd name="connsiteX16" fmla="*/ 89545 w 104775"/>
                <a:gd name="connsiteY16" fmla="*/ 123551 h 132442"/>
                <a:gd name="connsiteX17" fmla="*/ 82115 w 104775"/>
                <a:gd name="connsiteY17" fmla="*/ 117784 h 132442"/>
                <a:gd name="connsiteX18" fmla="*/ 82115 w 104775"/>
                <a:gd name="connsiteY18" fmla="*/ 116172 h 132442"/>
                <a:gd name="connsiteX19" fmla="*/ 82115 w 104775"/>
                <a:gd name="connsiteY19" fmla="*/ 109456 h 132442"/>
                <a:gd name="connsiteX20" fmla="*/ 82782 w 104775"/>
                <a:gd name="connsiteY20" fmla="*/ 102455 h 132442"/>
                <a:gd name="connsiteX21" fmla="*/ 82591 w 104775"/>
                <a:gd name="connsiteY21" fmla="*/ 102455 h 132442"/>
                <a:gd name="connsiteX22" fmla="*/ 45253 w 104775"/>
                <a:gd name="connsiteY22" fmla="*/ 126295 h 132442"/>
                <a:gd name="connsiteX23" fmla="*/ 7153 w 104775"/>
                <a:gd name="connsiteY23" fmla="*/ 92522 h 132442"/>
                <a:gd name="connsiteX24" fmla="*/ 74876 w 104775"/>
                <a:gd name="connsiteY24" fmla="*/ 53262 h 132442"/>
                <a:gd name="connsiteX25" fmla="*/ 49921 w 104775"/>
                <a:gd name="connsiteY25" fmla="*/ 108793 h 132442"/>
                <a:gd name="connsiteX26" fmla="*/ 80972 w 104775"/>
                <a:gd name="connsiteY26" fmla="*/ 72561 h 132442"/>
                <a:gd name="connsiteX27" fmla="*/ 80972 w 104775"/>
                <a:gd name="connsiteY27" fmla="*/ 67642 h 132442"/>
                <a:gd name="connsiteX28" fmla="*/ 75067 w 104775"/>
                <a:gd name="connsiteY28" fmla="*/ 67642 h 132442"/>
                <a:gd name="connsiteX29" fmla="*/ 28680 w 104775"/>
                <a:gd name="connsiteY29" fmla="*/ 90535 h 132442"/>
                <a:gd name="connsiteX30" fmla="*/ 48262 w 104775"/>
                <a:gd name="connsiteY30" fmla="*/ 108912 h 132442"/>
                <a:gd name="connsiteX31" fmla="*/ 49921 w 104775"/>
                <a:gd name="connsiteY31" fmla="*/ 108793 h 132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04775" h="132442">
                  <a:moveTo>
                    <a:pt x="74876" y="53262"/>
                  </a:moveTo>
                  <a:lnTo>
                    <a:pt x="80686" y="53262"/>
                  </a:lnTo>
                  <a:lnTo>
                    <a:pt x="80686" y="50329"/>
                  </a:lnTo>
                  <a:cubicBezTo>
                    <a:pt x="82361" y="38217"/>
                    <a:pt x="73832" y="27050"/>
                    <a:pt x="61636" y="25387"/>
                  </a:cubicBezTo>
                  <a:cubicBezTo>
                    <a:pt x="59709" y="25125"/>
                    <a:pt x="57756" y="25114"/>
                    <a:pt x="55826" y="25354"/>
                  </a:cubicBezTo>
                  <a:cubicBezTo>
                    <a:pt x="46745" y="25521"/>
                    <a:pt x="37858" y="27996"/>
                    <a:pt x="30013" y="32544"/>
                  </a:cubicBezTo>
                  <a:cubicBezTo>
                    <a:pt x="26761" y="34669"/>
                    <a:pt x="22391" y="33774"/>
                    <a:pt x="20251" y="30544"/>
                  </a:cubicBezTo>
                  <a:cubicBezTo>
                    <a:pt x="20093" y="30305"/>
                    <a:pt x="19949" y="30057"/>
                    <a:pt x="19822" y="29801"/>
                  </a:cubicBezTo>
                  <a:lnTo>
                    <a:pt x="18012" y="26679"/>
                  </a:lnTo>
                  <a:cubicBezTo>
                    <a:pt x="15754" y="23724"/>
                    <a:pt x="16336" y="19510"/>
                    <a:pt x="19312" y="17268"/>
                  </a:cubicBezTo>
                  <a:cubicBezTo>
                    <a:pt x="19679" y="16992"/>
                    <a:pt x="20073" y="16753"/>
                    <a:pt x="20488" y="16556"/>
                  </a:cubicBezTo>
                  <a:cubicBezTo>
                    <a:pt x="31847" y="10286"/>
                    <a:pt x="44641" y="7027"/>
                    <a:pt x="57636" y="7096"/>
                  </a:cubicBezTo>
                  <a:cubicBezTo>
                    <a:pt x="86211" y="7096"/>
                    <a:pt x="102689" y="22800"/>
                    <a:pt x="102689" y="51654"/>
                  </a:cubicBezTo>
                  <a:lnTo>
                    <a:pt x="102689" y="116172"/>
                  </a:lnTo>
                  <a:cubicBezTo>
                    <a:pt x="103137" y="119803"/>
                    <a:pt x="100538" y="123106"/>
                    <a:pt x="96883" y="123551"/>
                  </a:cubicBezTo>
                  <a:cubicBezTo>
                    <a:pt x="96344" y="123617"/>
                    <a:pt x="95799" y="123617"/>
                    <a:pt x="95260" y="123551"/>
                  </a:cubicBezTo>
                  <a:lnTo>
                    <a:pt x="89545" y="123551"/>
                  </a:lnTo>
                  <a:cubicBezTo>
                    <a:pt x="85890" y="123996"/>
                    <a:pt x="82563" y="121415"/>
                    <a:pt x="82115" y="117784"/>
                  </a:cubicBezTo>
                  <a:cubicBezTo>
                    <a:pt x="82049" y="117249"/>
                    <a:pt x="82049" y="116708"/>
                    <a:pt x="82115" y="116172"/>
                  </a:cubicBezTo>
                  <a:lnTo>
                    <a:pt x="82115" y="109456"/>
                  </a:lnTo>
                  <a:cubicBezTo>
                    <a:pt x="82076" y="107105"/>
                    <a:pt x="82300" y="104757"/>
                    <a:pt x="82782" y="102455"/>
                  </a:cubicBezTo>
                  <a:lnTo>
                    <a:pt x="82591" y="102455"/>
                  </a:lnTo>
                  <a:cubicBezTo>
                    <a:pt x="75630" y="116726"/>
                    <a:pt x="61215" y="125930"/>
                    <a:pt x="45253" y="126295"/>
                  </a:cubicBezTo>
                  <a:cubicBezTo>
                    <a:pt x="25060" y="126295"/>
                    <a:pt x="7153" y="113902"/>
                    <a:pt x="7153" y="92522"/>
                  </a:cubicBezTo>
                  <a:cubicBezTo>
                    <a:pt x="6391" y="57046"/>
                    <a:pt x="51064" y="53262"/>
                    <a:pt x="74876" y="53262"/>
                  </a:cubicBezTo>
                  <a:close/>
                  <a:moveTo>
                    <a:pt x="49921" y="108793"/>
                  </a:moveTo>
                  <a:cubicBezTo>
                    <a:pt x="68971" y="108793"/>
                    <a:pt x="80972" y="89873"/>
                    <a:pt x="80972" y="72561"/>
                  </a:cubicBezTo>
                  <a:lnTo>
                    <a:pt x="80972" y="67642"/>
                  </a:lnTo>
                  <a:lnTo>
                    <a:pt x="75067" y="67642"/>
                  </a:lnTo>
                  <a:cubicBezTo>
                    <a:pt x="58969" y="67642"/>
                    <a:pt x="28680" y="68966"/>
                    <a:pt x="28680" y="90535"/>
                  </a:cubicBezTo>
                  <a:cubicBezTo>
                    <a:pt x="28978" y="100980"/>
                    <a:pt x="37745" y="109208"/>
                    <a:pt x="48262" y="108912"/>
                  </a:cubicBezTo>
                  <a:cubicBezTo>
                    <a:pt x="48816" y="108897"/>
                    <a:pt x="49370" y="108857"/>
                    <a:pt x="49921" y="108793"/>
                  </a:cubicBezTo>
                  <a:close/>
                </a:path>
              </a:pathLst>
            </a:custGeom>
            <a:solidFill>
              <a:srgbClr val="A2A9AD"/>
            </a:solidFill>
            <a:ln w="9525" cap="flat">
              <a:noFill/>
              <a:prstDash val="solid"/>
              <a:miter/>
            </a:ln>
          </p:spPr>
          <p:txBody>
            <a:bodyPr rtlCol="0" anchor="ctr"/>
            <a:lstStyle/>
            <a:p>
              <a:endParaRPr lang="en-US" dirty="0"/>
            </a:p>
          </p:txBody>
        </p:sp>
        <p:sp>
          <p:nvSpPr>
            <p:cNvPr id="40" name="Freeform 39">
              <a:extLst>
                <a:ext uri="{FF2B5EF4-FFF2-40B4-BE49-F238E27FC236}">
                  <a16:creationId xmlns:a16="http://schemas.microsoft.com/office/drawing/2014/main" id="{8C8B364C-4C7B-E345-80B7-B79AA126A43C}"/>
                </a:ext>
              </a:extLst>
            </p:cNvPr>
            <p:cNvSpPr/>
            <p:nvPr/>
          </p:nvSpPr>
          <p:spPr>
            <a:xfrm>
              <a:off x="5994967" y="3666183"/>
              <a:ext cx="47625" cy="170284"/>
            </a:xfrm>
            <a:custGeom>
              <a:avLst/>
              <a:gdLst>
                <a:gd name="connsiteX0" fmla="*/ 7212 w 47625"/>
                <a:gd name="connsiteY0" fmla="*/ 14553 h 170283"/>
                <a:gd name="connsiteX1" fmla="*/ 12780 w 47625"/>
                <a:gd name="connsiteY1" fmla="*/ 7162 h 170283"/>
                <a:gd name="connsiteX2" fmla="*/ 14736 w 47625"/>
                <a:gd name="connsiteY2" fmla="*/ 7174 h 170283"/>
                <a:gd name="connsiteX3" fmla="*/ 21690 w 47625"/>
                <a:gd name="connsiteY3" fmla="*/ 7174 h 170283"/>
                <a:gd name="connsiteX4" fmla="*/ 29204 w 47625"/>
                <a:gd name="connsiteY4" fmla="*/ 12832 h 170283"/>
                <a:gd name="connsiteX5" fmla="*/ 29215 w 47625"/>
                <a:gd name="connsiteY5" fmla="*/ 14553 h 170283"/>
                <a:gd name="connsiteX6" fmla="*/ 29215 w 47625"/>
                <a:gd name="connsiteY6" fmla="*/ 132238 h 170283"/>
                <a:gd name="connsiteX7" fmla="*/ 39597 w 47625"/>
                <a:gd name="connsiteY7" fmla="*/ 147280 h 170283"/>
                <a:gd name="connsiteX8" fmla="*/ 45519 w 47625"/>
                <a:gd name="connsiteY8" fmla="*/ 153502 h 170283"/>
                <a:gd name="connsiteX9" fmla="*/ 45502 w 47625"/>
                <a:gd name="connsiteY9" fmla="*/ 153807 h 170283"/>
                <a:gd name="connsiteX10" fmla="*/ 45502 w 47625"/>
                <a:gd name="connsiteY10" fmla="*/ 159200 h 170283"/>
                <a:gd name="connsiteX11" fmla="*/ 39850 w 47625"/>
                <a:gd name="connsiteY11" fmla="*/ 166862 h 170283"/>
                <a:gd name="connsiteX12" fmla="*/ 37787 w 47625"/>
                <a:gd name="connsiteY12" fmla="*/ 166862 h 170283"/>
                <a:gd name="connsiteX13" fmla="*/ 7212 w 47625"/>
                <a:gd name="connsiteY13" fmla="*/ 134887 h 170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7625" h="170283">
                  <a:moveTo>
                    <a:pt x="7212" y="14553"/>
                  </a:moveTo>
                  <a:cubicBezTo>
                    <a:pt x="6694" y="10985"/>
                    <a:pt x="9187" y="7676"/>
                    <a:pt x="12780" y="7162"/>
                  </a:cubicBezTo>
                  <a:cubicBezTo>
                    <a:pt x="13429" y="7069"/>
                    <a:pt x="14088" y="7073"/>
                    <a:pt x="14736" y="7174"/>
                  </a:cubicBezTo>
                  <a:lnTo>
                    <a:pt x="21690" y="7174"/>
                  </a:lnTo>
                  <a:cubicBezTo>
                    <a:pt x="25338" y="6676"/>
                    <a:pt x="28702" y="9209"/>
                    <a:pt x="29204" y="12832"/>
                  </a:cubicBezTo>
                  <a:cubicBezTo>
                    <a:pt x="29283" y="13403"/>
                    <a:pt x="29286" y="13982"/>
                    <a:pt x="29215" y="14553"/>
                  </a:cubicBezTo>
                  <a:lnTo>
                    <a:pt x="29215" y="132238"/>
                  </a:lnTo>
                  <a:cubicBezTo>
                    <a:pt x="29215" y="145009"/>
                    <a:pt x="34834" y="146807"/>
                    <a:pt x="39597" y="147280"/>
                  </a:cubicBezTo>
                  <a:cubicBezTo>
                    <a:pt x="42962" y="147374"/>
                    <a:pt x="45614" y="150160"/>
                    <a:pt x="45519" y="153502"/>
                  </a:cubicBezTo>
                  <a:cubicBezTo>
                    <a:pt x="45516" y="153604"/>
                    <a:pt x="45510" y="153706"/>
                    <a:pt x="45502" y="153807"/>
                  </a:cubicBezTo>
                  <a:lnTo>
                    <a:pt x="45502" y="159200"/>
                  </a:lnTo>
                  <a:cubicBezTo>
                    <a:pt x="46072" y="162866"/>
                    <a:pt x="43542" y="166297"/>
                    <a:pt x="39850" y="166862"/>
                  </a:cubicBezTo>
                  <a:cubicBezTo>
                    <a:pt x="39167" y="166967"/>
                    <a:pt x="38471" y="166967"/>
                    <a:pt x="37787" y="166862"/>
                  </a:cubicBezTo>
                  <a:cubicBezTo>
                    <a:pt x="25595" y="166862"/>
                    <a:pt x="7212" y="163457"/>
                    <a:pt x="7212" y="134887"/>
                  </a:cubicBezTo>
                  <a:close/>
                </a:path>
              </a:pathLst>
            </a:custGeom>
            <a:solidFill>
              <a:srgbClr val="A2A9AD"/>
            </a:solidFill>
            <a:ln w="9525" cap="flat">
              <a:noFill/>
              <a:prstDash val="solid"/>
              <a:miter/>
            </a:ln>
          </p:spPr>
          <p:txBody>
            <a:bodyPr rtlCol="0" anchor="ctr"/>
            <a:lstStyle/>
            <a:p>
              <a:endParaRPr lang="en-US" dirty="0"/>
            </a:p>
          </p:txBody>
        </p:sp>
        <p:sp>
          <p:nvSpPr>
            <p:cNvPr id="41" name="Freeform 40">
              <a:extLst>
                <a:ext uri="{FF2B5EF4-FFF2-40B4-BE49-F238E27FC236}">
                  <a16:creationId xmlns:a16="http://schemas.microsoft.com/office/drawing/2014/main" id="{99AE0D86-497C-274C-AEDA-CB98AC036D5E}"/>
                </a:ext>
              </a:extLst>
            </p:cNvPr>
            <p:cNvSpPr/>
            <p:nvPr/>
          </p:nvSpPr>
          <p:spPr>
            <a:xfrm>
              <a:off x="6048979" y="3679917"/>
              <a:ext cx="76200" cy="151363"/>
            </a:xfrm>
            <a:custGeom>
              <a:avLst/>
              <a:gdLst>
                <a:gd name="connsiteX0" fmla="*/ 22351 w 76200"/>
                <a:gd name="connsiteY0" fmla="*/ 57297 h 151363"/>
                <a:gd name="connsiteX1" fmla="*/ 14446 w 76200"/>
                <a:gd name="connsiteY1" fmla="*/ 57297 h 151363"/>
                <a:gd name="connsiteX2" fmla="*/ 7186 w 76200"/>
                <a:gd name="connsiteY2" fmla="*/ 51533 h 151363"/>
                <a:gd name="connsiteX3" fmla="*/ 7207 w 76200"/>
                <a:gd name="connsiteY3" fmla="*/ 49918 h 151363"/>
                <a:gd name="connsiteX4" fmla="*/ 7207 w 76200"/>
                <a:gd name="connsiteY4" fmla="*/ 46985 h 151363"/>
                <a:gd name="connsiteX5" fmla="*/ 12904 w 76200"/>
                <a:gd name="connsiteY5" fmla="*/ 39523 h 151363"/>
                <a:gd name="connsiteX6" fmla="*/ 14636 w 76200"/>
                <a:gd name="connsiteY6" fmla="*/ 39512 h 151363"/>
                <a:gd name="connsiteX7" fmla="*/ 22828 w 76200"/>
                <a:gd name="connsiteY7" fmla="*/ 39512 h 151363"/>
                <a:gd name="connsiteX8" fmla="*/ 22828 w 76200"/>
                <a:gd name="connsiteY8" fmla="*/ 14537 h 151363"/>
                <a:gd name="connsiteX9" fmla="*/ 28634 w 76200"/>
                <a:gd name="connsiteY9" fmla="*/ 7158 h 151363"/>
                <a:gd name="connsiteX10" fmla="*/ 30257 w 76200"/>
                <a:gd name="connsiteY10" fmla="*/ 7158 h 151363"/>
                <a:gd name="connsiteX11" fmla="*/ 36829 w 76200"/>
                <a:gd name="connsiteY11" fmla="*/ 7158 h 151363"/>
                <a:gd name="connsiteX12" fmla="*/ 44343 w 76200"/>
                <a:gd name="connsiteY12" fmla="*/ 12816 h 151363"/>
                <a:gd name="connsiteX13" fmla="*/ 44354 w 76200"/>
                <a:gd name="connsiteY13" fmla="*/ 14537 h 151363"/>
                <a:gd name="connsiteX14" fmla="*/ 44354 w 76200"/>
                <a:gd name="connsiteY14" fmla="*/ 39512 h 151363"/>
                <a:gd name="connsiteX15" fmla="*/ 64261 w 76200"/>
                <a:gd name="connsiteY15" fmla="*/ 39512 h 151363"/>
                <a:gd name="connsiteX16" fmla="*/ 71702 w 76200"/>
                <a:gd name="connsiteY16" fmla="*/ 45264 h 151363"/>
                <a:gd name="connsiteX17" fmla="*/ 71691 w 76200"/>
                <a:gd name="connsiteY17" fmla="*/ 46985 h 151363"/>
                <a:gd name="connsiteX18" fmla="*/ 71691 w 76200"/>
                <a:gd name="connsiteY18" fmla="*/ 49918 h 151363"/>
                <a:gd name="connsiteX19" fmla="*/ 66078 w 76200"/>
                <a:gd name="connsiteY19" fmla="*/ 57276 h 151363"/>
                <a:gd name="connsiteX20" fmla="*/ 64452 w 76200"/>
                <a:gd name="connsiteY20" fmla="*/ 57297 h 151363"/>
                <a:gd name="connsiteX21" fmla="*/ 44354 w 76200"/>
                <a:gd name="connsiteY21" fmla="*/ 57297 h 151363"/>
                <a:gd name="connsiteX22" fmla="*/ 44354 w 76200"/>
                <a:gd name="connsiteY22" fmla="*/ 107909 h 151363"/>
                <a:gd name="connsiteX23" fmla="*/ 66071 w 76200"/>
                <a:gd name="connsiteY23" fmla="*/ 133546 h 151363"/>
                <a:gd name="connsiteX24" fmla="*/ 73977 w 76200"/>
                <a:gd name="connsiteY24" fmla="*/ 141020 h 151363"/>
                <a:gd name="connsiteX25" fmla="*/ 73977 w 76200"/>
                <a:gd name="connsiteY25" fmla="*/ 145750 h 151363"/>
                <a:gd name="connsiteX26" fmla="*/ 64452 w 76200"/>
                <a:gd name="connsiteY26" fmla="*/ 153129 h 151363"/>
                <a:gd name="connsiteX27" fmla="*/ 21908 w 76200"/>
                <a:gd name="connsiteY27" fmla="*/ 117112 h 151363"/>
                <a:gd name="connsiteX28" fmla="*/ 21875 w 76200"/>
                <a:gd name="connsiteY28" fmla="*/ 111315 h 151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76200" h="151363">
                  <a:moveTo>
                    <a:pt x="22351" y="57297"/>
                  </a:moveTo>
                  <a:lnTo>
                    <a:pt x="14446" y="57297"/>
                  </a:lnTo>
                  <a:cubicBezTo>
                    <a:pt x="10838" y="57696"/>
                    <a:pt x="7588" y="55116"/>
                    <a:pt x="7186" y="51533"/>
                  </a:cubicBezTo>
                  <a:cubicBezTo>
                    <a:pt x="7125" y="50996"/>
                    <a:pt x="7132" y="50453"/>
                    <a:pt x="7207" y="49918"/>
                  </a:cubicBezTo>
                  <a:lnTo>
                    <a:pt x="7207" y="46985"/>
                  </a:lnTo>
                  <a:cubicBezTo>
                    <a:pt x="6705" y="43362"/>
                    <a:pt x="9256" y="40021"/>
                    <a:pt x="12904" y="39523"/>
                  </a:cubicBezTo>
                  <a:cubicBezTo>
                    <a:pt x="13478" y="39444"/>
                    <a:pt x="14061" y="39440"/>
                    <a:pt x="14636" y="39512"/>
                  </a:cubicBezTo>
                  <a:lnTo>
                    <a:pt x="22828" y="39512"/>
                  </a:lnTo>
                  <a:lnTo>
                    <a:pt x="22828" y="14537"/>
                  </a:lnTo>
                  <a:cubicBezTo>
                    <a:pt x="22379" y="10907"/>
                    <a:pt x="24979" y="7603"/>
                    <a:pt x="28634" y="7158"/>
                  </a:cubicBezTo>
                  <a:cubicBezTo>
                    <a:pt x="29173" y="7092"/>
                    <a:pt x="29718" y="7092"/>
                    <a:pt x="30257" y="7158"/>
                  </a:cubicBezTo>
                  <a:lnTo>
                    <a:pt x="36829" y="7158"/>
                  </a:lnTo>
                  <a:cubicBezTo>
                    <a:pt x="40477" y="6659"/>
                    <a:pt x="43841" y="9193"/>
                    <a:pt x="44343" y="12816"/>
                  </a:cubicBezTo>
                  <a:cubicBezTo>
                    <a:pt x="44422" y="13387"/>
                    <a:pt x="44426" y="13965"/>
                    <a:pt x="44354" y="14537"/>
                  </a:cubicBezTo>
                  <a:lnTo>
                    <a:pt x="44354" y="39512"/>
                  </a:lnTo>
                  <a:lnTo>
                    <a:pt x="64261" y="39512"/>
                  </a:lnTo>
                  <a:cubicBezTo>
                    <a:pt x="67916" y="39059"/>
                    <a:pt x="71247" y="41635"/>
                    <a:pt x="71702" y="45264"/>
                  </a:cubicBezTo>
                  <a:cubicBezTo>
                    <a:pt x="71774" y="45836"/>
                    <a:pt x="71770" y="46414"/>
                    <a:pt x="71691" y="46985"/>
                  </a:cubicBezTo>
                  <a:lnTo>
                    <a:pt x="71691" y="49918"/>
                  </a:lnTo>
                  <a:cubicBezTo>
                    <a:pt x="72187" y="53489"/>
                    <a:pt x="69674" y="56783"/>
                    <a:pt x="66078" y="57276"/>
                  </a:cubicBezTo>
                  <a:cubicBezTo>
                    <a:pt x="65539" y="57350"/>
                    <a:pt x="64993" y="57357"/>
                    <a:pt x="64452" y="57297"/>
                  </a:cubicBezTo>
                  <a:lnTo>
                    <a:pt x="44354" y="57297"/>
                  </a:lnTo>
                  <a:lnTo>
                    <a:pt x="44354" y="107909"/>
                  </a:lnTo>
                  <a:cubicBezTo>
                    <a:pt x="44354" y="129478"/>
                    <a:pt x="57689" y="132884"/>
                    <a:pt x="66071" y="133546"/>
                  </a:cubicBezTo>
                  <a:cubicBezTo>
                    <a:pt x="71977" y="133546"/>
                    <a:pt x="73977" y="135816"/>
                    <a:pt x="73977" y="141020"/>
                  </a:cubicBezTo>
                  <a:lnTo>
                    <a:pt x="73977" y="145750"/>
                  </a:lnTo>
                  <a:cubicBezTo>
                    <a:pt x="73977" y="150858"/>
                    <a:pt x="71024" y="153129"/>
                    <a:pt x="64452" y="153129"/>
                  </a:cubicBezTo>
                  <a:cubicBezTo>
                    <a:pt x="42690" y="154851"/>
                    <a:pt x="23642" y="138726"/>
                    <a:pt x="21908" y="117112"/>
                  </a:cubicBezTo>
                  <a:cubicBezTo>
                    <a:pt x="21753" y="115183"/>
                    <a:pt x="21742" y="113245"/>
                    <a:pt x="21875" y="111315"/>
                  </a:cubicBezTo>
                  <a:close/>
                </a:path>
              </a:pathLst>
            </a:custGeom>
            <a:solidFill>
              <a:srgbClr val="A2A9AD"/>
            </a:solidFill>
            <a:ln w="9525" cap="flat">
              <a:noFill/>
              <a:prstDash val="solid"/>
              <a:miter/>
            </a:ln>
          </p:spPr>
          <p:txBody>
            <a:bodyPr rtlCol="0" anchor="ctr"/>
            <a:lstStyle/>
            <a:p>
              <a:endParaRPr lang="en-US" dirty="0"/>
            </a:p>
          </p:txBody>
        </p:sp>
        <p:sp>
          <p:nvSpPr>
            <p:cNvPr id="42" name="Freeform 41">
              <a:extLst>
                <a:ext uri="{FF2B5EF4-FFF2-40B4-BE49-F238E27FC236}">
                  <a16:creationId xmlns:a16="http://schemas.microsoft.com/office/drawing/2014/main" id="{EF770D28-7DCE-8148-B3F2-BF383B3D3CDE}"/>
                </a:ext>
              </a:extLst>
            </p:cNvPr>
            <p:cNvSpPr/>
            <p:nvPr/>
          </p:nvSpPr>
          <p:spPr>
            <a:xfrm>
              <a:off x="6142798" y="3666197"/>
              <a:ext cx="114300" cy="170284"/>
            </a:xfrm>
            <a:custGeom>
              <a:avLst/>
              <a:gdLst>
                <a:gd name="connsiteX0" fmla="*/ 7495 w 114300"/>
                <a:gd name="connsiteY0" fmla="*/ 14539 h 170283"/>
                <a:gd name="connsiteX1" fmla="*/ 13080 w 114300"/>
                <a:gd name="connsiteY1" fmla="*/ 7160 h 170283"/>
                <a:gd name="connsiteX2" fmla="*/ 14924 w 114300"/>
                <a:gd name="connsiteY2" fmla="*/ 7160 h 170283"/>
                <a:gd name="connsiteX3" fmla="*/ 21973 w 114300"/>
                <a:gd name="connsiteY3" fmla="*/ 7160 h 170283"/>
                <a:gd name="connsiteX4" fmla="*/ 29236 w 114300"/>
                <a:gd name="connsiteY4" fmla="*/ 12703 h 170283"/>
                <a:gd name="connsiteX5" fmla="*/ 29212 w 114300"/>
                <a:gd name="connsiteY5" fmla="*/ 14539 h 170283"/>
                <a:gd name="connsiteX6" fmla="*/ 29212 w 114300"/>
                <a:gd name="connsiteY6" fmla="*/ 66097 h 170283"/>
                <a:gd name="connsiteX7" fmla="*/ 28545 w 114300"/>
                <a:gd name="connsiteY7" fmla="*/ 75557 h 170283"/>
                <a:gd name="connsiteX8" fmla="*/ 28545 w 114300"/>
                <a:gd name="connsiteY8" fmla="*/ 75557 h 170283"/>
                <a:gd name="connsiteX9" fmla="*/ 71407 w 114300"/>
                <a:gd name="connsiteY9" fmla="*/ 49447 h 170283"/>
                <a:gd name="connsiteX10" fmla="*/ 110746 w 114300"/>
                <a:gd name="connsiteY10" fmla="*/ 93058 h 170283"/>
                <a:gd name="connsiteX11" fmla="*/ 110746 w 114300"/>
                <a:gd name="connsiteY11" fmla="*/ 158523 h 170283"/>
                <a:gd name="connsiteX12" fmla="*/ 104939 w 114300"/>
                <a:gd name="connsiteY12" fmla="*/ 165902 h 170283"/>
                <a:gd name="connsiteX13" fmla="*/ 103316 w 114300"/>
                <a:gd name="connsiteY13" fmla="*/ 165902 h 170283"/>
                <a:gd name="connsiteX14" fmla="*/ 96268 w 114300"/>
                <a:gd name="connsiteY14" fmla="*/ 165902 h 170283"/>
                <a:gd name="connsiteX15" fmla="*/ 88838 w 114300"/>
                <a:gd name="connsiteY15" fmla="*/ 160355 h 170283"/>
                <a:gd name="connsiteX16" fmla="*/ 88838 w 114300"/>
                <a:gd name="connsiteY16" fmla="*/ 158523 h 170283"/>
                <a:gd name="connsiteX17" fmla="*/ 88838 w 114300"/>
                <a:gd name="connsiteY17" fmla="*/ 97978 h 170283"/>
                <a:gd name="connsiteX18" fmla="*/ 67026 w 114300"/>
                <a:gd name="connsiteY18" fmla="*/ 69597 h 170283"/>
                <a:gd name="connsiteX19" fmla="*/ 28926 w 114300"/>
                <a:gd name="connsiteY19" fmla="*/ 112168 h 170283"/>
                <a:gd name="connsiteX20" fmla="*/ 28926 w 114300"/>
                <a:gd name="connsiteY20" fmla="*/ 158712 h 170283"/>
                <a:gd name="connsiteX21" fmla="*/ 23535 w 114300"/>
                <a:gd name="connsiteY21" fmla="*/ 166067 h 170283"/>
                <a:gd name="connsiteX22" fmla="*/ 21687 w 114300"/>
                <a:gd name="connsiteY22" fmla="*/ 166091 h 170283"/>
                <a:gd name="connsiteX23" fmla="*/ 14638 w 114300"/>
                <a:gd name="connsiteY23" fmla="*/ 166091 h 170283"/>
                <a:gd name="connsiteX24" fmla="*/ 7209 w 114300"/>
                <a:gd name="connsiteY24" fmla="*/ 160544 h 170283"/>
                <a:gd name="connsiteX25" fmla="*/ 7209 w 114300"/>
                <a:gd name="connsiteY25" fmla="*/ 158712 h 170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14300" h="170283">
                  <a:moveTo>
                    <a:pt x="7495" y="14539"/>
                  </a:moveTo>
                  <a:cubicBezTo>
                    <a:pt x="6985" y="10969"/>
                    <a:pt x="9486" y="7666"/>
                    <a:pt x="13080" y="7160"/>
                  </a:cubicBezTo>
                  <a:cubicBezTo>
                    <a:pt x="13691" y="7074"/>
                    <a:pt x="14312" y="7074"/>
                    <a:pt x="14924" y="7160"/>
                  </a:cubicBezTo>
                  <a:lnTo>
                    <a:pt x="21973" y="7160"/>
                  </a:lnTo>
                  <a:cubicBezTo>
                    <a:pt x="25519" y="6699"/>
                    <a:pt x="28771" y="9180"/>
                    <a:pt x="29236" y="12703"/>
                  </a:cubicBezTo>
                  <a:cubicBezTo>
                    <a:pt x="29316" y="13313"/>
                    <a:pt x="29308" y="13931"/>
                    <a:pt x="29212" y="14539"/>
                  </a:cubicBezTo>
                  <a:lnTo>
                    <a:pt x="29212" y="66097"/>
                  </a:lnTo>
                  <a:cubicBezTo>
                    <a:pt x="29221" y="69262"/>
                    <a:pt x="28998" y="72424"/>
                    <a:pt x="28545" y="75557"/>
                  </a:cubicBezTo>
                  <a:lnTo>
                    <a:pt x="28545" y="75557"/>
                  </a:lnTo>
                  <a:cubicBezTo>
                    <a:pt x="36665" y="59461"/>
                    <a:pt x="53281" y="49340"/>
                    <a:pt x="71407" y="49447"/>
                  </a:cubicBezTo>
                  <a:cubicBezTo>
                    <a:pt x="98363" y="49447"/>
                    <a:pt x="110746" y="64016"/>
                    <a:pt x="110746" y="93058"/>
                  </a:cubicBezTo>
                  <a:lnTo>
                    <a:pt x="110746" y="158523"/>
                  </a:lnTo>
                  <a:cubicBezTo>
                    <a:pt x="111194" y="162153"/>
                    <a:pt x="108594" y="165457"/>
                    <a:pt x="104939" y="165902"/>
                  </a:cubicBezTo>
                  <a:cubicBezTo>
                    <a:pt x="104400" y="165968"/>
                    <a:pt x="103855" y="165968"/>
                    <a:pt x="103316" y="165902"/>
                  </a:cubicBezTo>
                  <a:lnTo>
                    <a:pt x="96268" y="165902"/>
                  </a:lnTo>
                  <a:cubicBezTo>
                    <a:pt x="92674" y="166408"/>
                    <a:pt x="89348" y="163924"/>
                    <a:pt x="88838" y="160355"/>
                  </a:cubicBezTo>
                  <a:cubicBezTo>
                    <a:pt x="88751" y="159747"/>
                    <a:pt x="88751" y="159131"/>
                    <a:pt x="88838" y="158523"/>
                  </a:cubicBezTo>
                  <a:lnTo>
                    <a:pt x="88838" y="97978"/>
                  </a:lnTo>
                  <a:cubicBezTo>
                    <a:pt x="88838" y="82085"/>
                    <a:pt x="85409" y="69597"/>
                    <a:pt x="67026" y="69597"/>
                  </a:cubicBezTo>
                  <a:cubicBezTo>
                    <a:pt x="45118" y="69597"/>
                    <a:pt x="28926" y="87666"/>
                    <a:pt x="28926" y="112168"/>
                  </a:cubicBezTo>
                  <a:lnTo>
                    <a:pt x="28926" y="158712"/>
                  </a:lnTo>
                  <a:cubicBezTo>
                    <a:pt x="29482" y="162222"/>
                    <a:pt x="27069" y="165515"/>
                    <a:pt x="23535" y="166067"/>
                  </a:cubicBezTo>
                  <a:cubicBezTo>
                    <a:pt x="22923" y="166163"/>
                    <a:pt x="22301" y="166171"/>
                    <a:pt x="21687" y="166091"/>
                  </a:cubicBezTo>
                  <a:lnTo>
                    <a:pt x="14638" y="166091"/>
                  </a:lnTo>
                  <a:cubicBezTo>
                    <a:pt x="11044" y="166597"/>
                    <a:pt x="7718" y="164114"/>
                    <a:pt x="7209" y="160544"/>
                  </a:cubicBezTo>
                  <a:cubicBezTo>
                    <a:pt x="7122" y="159937"/>
                    <a:pt x="7122" y="159320"/>
                    <a:pt x="7209" y="158712"/>
                  </a:cubicBezTo>
                  <a:close/>
                </a:path>
              </a:pathLst>
            </a:custGeom>
            <a:solidFill>
              <a:srgbClr val="A2A9AD"/>
            </a:solidFill>
            <a:ln w="9525" cap="flat">
              <a:noFill/>
              <a:prstDash val="solid"/>
              <a:miter/>
            </a:ln>
          </p:spPr>
          <p:txBody>
            <a:bodyPr rtlCol="0" anchor="ctr"/>
            <a:lstStyle/>
            <a:p>
              <a:endParaRPr lang="en-US" dirty="0"/>
            </a:p>
          </p:txBody>
        </p:sp>
        <p:sp>
          <p:nvSpPr>
            <p:cNvPr id="43" name="Freeform 42">
              <a:extLst>
                <a:ext uri="{FF2B5EF4-FFF2-40B4-BE49-F238E27FC236}">
                  <a16:creationId xmlns:a16="http://schemas.microsoft.com/office/drawing/2014/main" id="{7C95B06D-5E64-0F4B-85A9-9D448DE6B831}"/>
                </a:ext>
              </a:extLst>
            </p:cNvPr>
            <p:cNvSpPr/>
            <p:nvPr/>
          </p:nvSpPr>
          <p:spPr>
            <a:xfrm>
              <a:off x="6344126" y="3708525"/>
              <a:ext cx="133350" cy="132443"/>
            </a:xfrm>
            <a:custGeom>
              <a:avLst/>
              <a:gdLst>
                <a:gd name="connsiteX0" fmla="*/ 68676 w 133350"/>
                <a:gd name="connsiteY0" fmla="*/ 7120 h 132442"/>
                <a:gd name="connsiteX1" fmla="*/ 127139 w 133350"/>
                <a:gd name="connsiteY1" fmla="*/ 68213 h 132442"/>
                <a:gd name="connsiteX2" fmla="*/ 65627 w 133350"/>
                <a:gd name="connsiteY2" fmla="*/ 126280 h 132442"/>
                <a:gd name="connsiteX3" fmla="*/ 7144 w 133350"/>
                <a:gd name="connsiteY3" fmla="*/ 66530 h 132442"/>
                <a:gd name="connsiteX4" fmla="*/ 66936 w 133350"/>
                <a:gd name="connsiteY4" fmla="*/ 7095 h 132442"/>
                <a:gd name="connsiteX5" fmla="*/ 68676 w 133350"/>
                <a:gd name="connsiteY5" fmla="*/ 7120 h 132442"/>
                <a:gd name="connsiteX6" fmla="*/ 68676 w 133350"/>
                <a:gd name="connsiteY6" fmla="*/ 107398 h 132442"/>
                <a:gd name="connsiteX7" fmla="*/ 111220 w 133350"/>
                <a:gd name="connsiteY7" fmla="*/ 68358 h 132442"/>
                <a:gd name="connsiteX8" fmla="*/ 71913 w 133350"/>
                <a:gd name="connsiteY8" fmla="*/ 26104 h 132442"/>
                <a:gd name="connsiteX9" fmla="*/ 29369 w 133350"/>
                <a:gd name="connsiteY9" fmla="*/ 65143 h 132442"/>
                <a:gd name="connsiteX10" fmla="*/ 29337 w 133350"/>
                <a:gd name="connsiteY10" fmla="*/ 66530 h 132442"/>
                <a:gd name="connsiteX11" fmla="*/ 67213 w 133350"/>
                <a:gd name="connsiteY11" fmla="*/ 107365 h 132442"/>
                <a:gd name="connsiteX12" fmla="*/ 68676 w 133350"/>
                <a:gd name="connsiteY12" fmla="*/ 107398 h 132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3350" h="132442">
                  <a:moveTo>
                    <a:pt x="68676" y="7120"/>
                  </a:moveTo>
                  <a:cubicBezTo>
                    <a:pt x="101806" y="7956"/>
                    <a:pt x="127981" y="35308"/>
                    <a:pt x="127139" y="68213"/>
                  </a:cubicBezTo>
                  <a:cubicBezTo>
                    <a:pt x="126298" y="101119"/>
                    <a:pt x="98758" y="127116"/>
                    <a:pt x="65627" y="126280"/>
                  </a:cubicBezTo>
                  <a:cubicBezTo>
                    <a:pt x="33024" y="125457"/>
                    <a:pt x="7051" y="98922"/>
                    <a:pt x="7144" y="66530"/>
                  </a:cubicBezTo>
                  <a:cubicBezTo>
                    <a:pt x="7130" y="33718"/>
                    <a:pt x="33900" y="7109"/>
                    <a:pt x="66936" y="7095"/>
                  </a:cubicBezTo>
                  <a:cubicBezTo>
                    <a:pt x="67516" y="7095"/>
                    <a:pt x="68096" y="7103"/>
                    <a:pt x="68676" y="7120"/>
                  </a:cubicBezTo>
                  <a:close/>
                  <a:moveTo>
                    <a:pt x="68676" y="107398"/>
                  </a:moveTo>
                  <a:cubicBezTo>
                    <a:pt x="91278" y="108286"/>
                    <a:pt x="110326" y="90807"/>
                    <a:pt x="111220" y="68358"/>
                  </a:cubicBezTo>
                  <a:cubicBezTo>
                    <a:pt x="112114" y="45909"/>
                    <a:pt x="94515" y="26991"/>
                    <a:pt x="71913" y="26104"/>
                  </a:cubicBezTo>
                  <a:cubicBezTo>
                    <a:pt x="49310" y="25216"/>
                    <a:pt x="30263" y="42694"/>
                    <a:pt x="29369" y="65143"/>
                  </a:cubicBezTo>
                  <a:cubicBezTo>
                    <a:pt x="29350" y="65605"/>
                    <a:pt x="29340" y="66067"/>
                    <a:pt x="29337" y="66530"/>
                  </a:cubicBezTo>
                  <a:cubicBezTo>
                    <a:pt x="28443" y="88194"/>
                    <a:pt x="45401" y="106477"/>
                    <a:pt x="67213" y="107365"/>
                  </a:cubicBezTo>
                  <a:cubicBezTo>
                    <a:pt x="67700" y="107385"/>
                    <a:pt x="68188" y="107396"/>
                    <a:pt x="68676" y="107398"/>
                  </a:cubicBezTo>
                  <a:close/>
                </a:path>
              </a:pathLst>
            </a:custGeom>
            <a:solidFill>
              <a:srgbClr val="A2A9AD"/>
            </a:solidFill>
            <a:ln w="9525" cap="flat">
              <a:noFill/>
              <a:prstDash val="solid"/>
              <a:miter/>
            </a:ln>
          </p:spPr>
          <p:txBody>
            <a:bodyPr rtlCol="0" anchor="ctr"/>
            <a:lstStyle/>
            <a:p>
              <a:endParaRPr lang="en-US" dirty="0"/>
            </a:p>
          </p:txBody>
        </p:sp>
        <p:sp>
          <p:nvSpPr>
            <p:cNvPr id="44" name="Freeform 43">
              <a:extLst>
                <a:ext uri="{FF2B5EF4-FFF2-40B4-BE49-F238E27FC236}">
                  <a16:creationId xmlns:a16="http://schemas.microsoft.com/office/drawing/2014/main" id="{A7CDD2ED-2C4F-3D4C-8AE8-091961F4C7A3}"/>
                </a:ext>
              </a:extLst>
            </p:cNvPr>
            <p:cNvSpPr/>
            <p:nvPr/>
          </p:nvSpPr>
          <p:spPr>
            <a:xfrm>
              <a:off x="6500273" y="3708887"/>
              <a:ext cx="114300" cy="170284"/>
            </a:xfrm>
            <a:custGeom>
              <a:avLst/>
              <a:gdLst>
                <a:gd name="connsiteX0" fmla="*/ 7207 w 114300"/>
                <a:gd name="connsiteY0" fmla="*/ 16880 h 170283"/>
                <a:gd name="connsiteX1" fmla="*/ 12904 w 114300"/>
                <a:gd name="connsiteY1" fmla="*/ 9417 h 170283"/>
                <a:gd name="connsiteX2" fmla="*/ 14636 w 114300"/>
                <a:gd name="connsiteY2" fmla="*/ 9406 h 170283"/>
                <a:gd name="connsiteX3" fmla="*/ 19875 w 114300"/>
                <a:gd name="connsiteY3" fmla="*/ 9406 h 170283"/>
                <a:gd name="connsiteX4" fmla="*/ 27304 w 114300"/>
                <a:gd name="connsiteY4" fmla="*/ 15745 h 170283"/>
                <a:gd name="connsiteX5" fmla="*/ 27304 w 114300"/>
                <a:gd name="connsiteY5" fmla="*/ 22840 h 170283"/>
                <a:gd name="connsiteX6" fmla="*/ 27304 w 114300"/>
                <a:gd name="connsiteY6" fmla="*/ 28989 h 170283"/>
                <a:gd name="connsiteX7" fmla="*/ 27304 w 114300"/>
                <a:gd name="connsiteY7" fmla="*/ 28989 h 170283"/>
                <a:gd name="connsiteX8" fmla="*/ 65881 w 114300"/>
                <a:gd name="connsiteY8" fmla="*/ 7136 h 170283"/>
                <a:gd name="connsiteX9" fmla="*/ 116078 w 114300"/>
                <a:gd name="connsiteY9" fmla="*/ 66735 h 170283"/>
                <a:gd name="connsiteX10" fmla="*/ 64262 w 114300"/>
                <a:gd name="connsiteY10" fmla="*/ 126335 h 170283"/>
                <a:gd name="connsiteX11" fmla="*/ 28733 w 114300"/>
                <a:gd name="connsiteY11" fmla="*/ 106090 h 170283"/>
                <a:gd name="connsiteX12" fmla="*/ 28257 w 114300"/>
                <a:gd name="connsiteY12" fmla="*/ 106090 h 170283"/>
                <a:gd name="connsiteX13" fmla="*/ 28924 w 114300"/>
                <a:gd name="connsiteY13" fmla="*/ 115550 h 170283"/>
                <a:gd name="connsiteX14" fmla="*/ 28924 w 114300"/>
                <a:gd name="connsiteY14" fmla="*/ 160675 h 170283"/>
                <a:gd name="connsiteX15" fmla="*/ 23422 w 114300"/>
                <a:gd name="connsiteY15" fmla="*/ 168115 h 170283"/>
                <a:gd name="connsiteX16" fmla="*/ 21685 w 114300"/>
                <a:gd name="connsiteY16" fmla="*/ 168149 h 170283"/>
                <a:gd name="connsiteX17" fmla="*/ 14827 w 114300"/>
                <a:gd name="connsiteY17" fmla="*/ 168149 h 170283"/>
                <a:gd name="connsiteX18" fmla="*/ 7385 w 114300"/>
                <a:gd name="connsiteY18" fmla="*/ 162618 h 170283"/>
                <a:gd name="connsiteX19" fmla="*/ 7397 w 114300"/>
                <a:gd name="connsiteY19" fmla="*/ 160675 h 170283"/>
                <a:gd name="connsiteX20" fmla="*/ 60833 w 114300"/>
                <a:gd name="connsiteY20" fmla="*/ 107036 h 170283"/>
                <a:gd name="connsiteX21" fmla="*/ 93979 w 114300"/>
                <a:gd name="connsiteY21" fmla="*/ 66546 h 170283"/>
                <a:gd name="connsiteX22" fmla="*/ 61595 w 114300"/>
                <a:gd name="connsiteY22" fmla="*/ 25867 h 170283"/>
                <a:gd name="connsiteX23" fmla="*/ 28447 w 114300"/>
                <a:gd name="connsiteY23" fmla="*/ 66830 h 170283"/>
                <a:gd name="connsiteX24" fmla="*/ 60833 w 114300"/>
                <a:gd name="connsiteY24" fmla="*/ 107036 h 170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14300" h="170283">
                  <a:moveTo>
                    <a:pt x="7207" y="16880"/>
                  </a:moveTo>
                  <a:cubicBezTo>
                    <a:pt x="6705" y="13257"/>
                    <a:pt x="9256" y="9916"/>
                    <a:pt x="12904" y="9417"/>
                  </a:cubicBezTo>
                  <a:cubicBezTo>
                    <a:pt x="13478" y="9339"/>
                    <a:pt x="14061" y="9335"/>
                    <a:pt x="14636" y="9406"/>
                  </a:cubicBezTo>
                  <a:lnTo>
                    <a:pt x="19875" y="9406"/>
                  </a:lnTo>
                  <a:cubicBezTo>
                    <a:pt x="24828" y="9406"/>
                    <a:pt x="27304" y="11961"/>
                    <a:pt x="27304" y="15745"/>
                  </a:cubicBezTo>
                  <a:lnTo>
                    <a:pt x="27304" y="22840"/>
                  </a:lnTo>
                  <a:cubicBezTo>
                    <a:pt x="27431" y="24888"/>
                    <a:pt x="27431" y="26941"/>
                    <a:pt x="27304" y="28989"/>
                  </a:cubicBezTo>
                  <a:lnTo>
                    <a:pt x="27304" y="28989"/>
                  </a:lnTo>
                  <a:cubicBezTo>
                    <a:pt x="34850" y="14931"/>
                    <a:pt x="49857" y="6430"/>
                    <a:pt x="65881" y="7136"/>
                  </a:cubicBezTo>
                  <a:cubicBezTo>
                    <a:pt x="96646" y="7136"/>
                    <a:pt x="116078" y="31449"/>
                    <a:pt x="116078" y="66735"/>
                  </a:cubicBezTo>
                  <a:cubicBezTo>
                    <a:pt x="116078" y="102022"/>
                    <a:pt x="94170" y="126335"/>
                    <a:pt x="64262" y="126335"/>
                  </a:cubicBezTo>
                  <a:cubicBezTo>
                    <a:pt x="49531" y="126747"/>
                    <a:pt x="35809" y="118928"/>
                    <a:pt x="28733" y="106090"/>
                  </a:cubicBezTo>
                  <a:lnTo>
                    <a:pt x="28257" y="106090"/>
                  </a:lnTo>
                  <a:cubicBezTo>
                    <a:pt x="28700" y="109224"/>
                    <a:pt x="28923" y="112385"/>
                    <a:pt x="28924" y="115550"/>
                  </a:cubicBezTo>
                  <a:lnTo>
                    <a:pt x="28924" y="160675"/>
                  </a:lnTo>
                  <a:cubicBezTo>
                    <a:pt x="29473" y="164239"/>
                    <a:pt x="27010" y="167570"/>
                    <a:pt x="23422" y="168115"/>
                  </a:cubicBezTo>
                  <a:cubicBezTo>
                    <a:pt x="22847" y="168203"/>
                    <a:pt x="22263" y="168214"/>
                    <a:pt x="21685" y="168149"/>
                  </a:cubicBezTo>
                  <a:lnTo>
                    <a:pt x="14827" y="168149"/>
                  </a:lnTo>
                  <a:cubicBezTo>
                    <a:pt x="11234" y="168663"/>
                    <a:pt x="7902" y="166186"/>
                    <a:pt x="7385" y="162618"/>
                  </a:cubicBezTo>
                  <a:cubicBezTo>
                    <a:pt x="7291" y="161974"/>
                    <a:pt x="7296" y="161319"/>
                    <a:pt x="7397" y="160675"/>
                  </a:cubicBezTo>
                  <a:close/>
                  <a:moveTo>
                    <a:pt x="60833" y="107036"/>
                  </a:moveTo>
                  <a:cubicBezTo>
                    <a:pt x="79025" y="107036"/>
                    <a:pt x="93979" y="92467"/>
                    <a:pt x="93979" y="66546"/>
                  </a:cubicBezTo>
                  <a:cubicBezTo>
                    <a:pt x="93979" y="40625"/>
                    <a:pt x="80549" y="25867"/>
                    <a:pt x="61595" y="25867"/>
                  </a:cubicBezTo>
                  <a:cubicBezTo>
                    <a:pt x="44354" y="25867"/>
                    <a:pt x="28447" y="37787"/>
                    <a:pt x="28447" y="66830"/>
                  </a:cubicBezTo>
                  <a:cubicBezTo>
                    <a:pt x="28447" y="87075"/>
                    <a:pt x="39782" y="107036"/>
                    <a:pt x="60833" y="107036"/>
                  </a:cubicBezTo>
                  <a:close/>
                </a:path>
              </a:pathLst>
            </a:custGeom>
            <a:solidFill>
              <a:srgbClr val="A2A9AD"/>
            </a:solidFill>
            <a:ln w="9525" cap="flat">
              <a:noFill/>
              <a:prstDash val="solid"/>
              <a:miter/>
            </a:ln>
          </p:spPr>
          <p:txBody>
            <a:bodyPr rtlCol="0" anchor="ctr"/>
            <a:lstStyle/>
            <a:p>
              <a:endParaRPr lang="en-US" dirty="0"/>
            </a:p>
          </p:txBody>
        </p:sp>
        <p:sp>
          <p:nvSpPr>
            <p:cNvPr id="45" name="Freeform 44">
              <a:extLst>
                <a:ext uri="{FF2B5EF4-FFF2-40B4-BE49-F238E27FC236}">
                  <a16:creationId xmlns:a16="http://schemas.microsoft.com/office/drawing/2014/main" id="{7870BC07-A4D8-804C-B550-AA52E24B2758}"/>
                </a:ext>
              </a:extLst>
            </p:cNvPr>
            <p:cNvSpPr/>
            <p:nvPr/>
          </p:nvSpPr>
          <p:spPr>
            <a:xfrm>
              <a:off x="6630005" y="3679914"/>
              <a:ext cx="76200" cy="151363"/>
            </a:xfrm>
            <a:custGeom>
              <a:avLst/>
              <a:gdLst>
                <a:gd name="connsiteX0" fmla="*/ 22350 w 76200"/>
                <a:gd name="connsiteY0" fmla="*/ 57300 h 151363"/>
                <a:gd name="connsiteX1" fmla="*/ 14444 w 76200"/>
                <a:gd name="connsiteY1" fmla="*/ 57300 h 151363"/>
                <a:gd name="connsiteX2" fmla="*/ 7184 w 76200"/>
                <a:gd name="connsiteY2" fmla="*/ 51536 h 151363"/>
                <a:gd name="connsiteX3" fmla="*/ 7205 w 76200"/>
                <a:gd name="connsiteY3" fmla="*/ 49921 h 151363"/>
                <a:gd name="connsiteX4" fmla="*/ 7205 w 76200"/>
                <a:gd name="connsiteY4" fmla="*/ 46988 h 151363"/>
                <a:gd name="connsiteX5" fmla="*/ 13109 w 76200"/>
                <a:gd name="connsiteY5" fmla="*/ 39514 h 151363"/>
                <a:gd name="connsiteX6" fmla="*/ 14730 w 76200"/>
                <a:gd name="connsiteY6" fmla="*/ 39514 h 151363"/>
                <a:gd name="connsiteX7" fmla="*/ 22826 w 76200"/>
                <a:gd name="connsiteY7" fmla="*/ 39514 h 151363"/>
                <a:gd name="connsiteX8" fmla="*/ 22826 w 76200"/>
                <a:gd name="connsiteY8" fmla="*/ 14540 h 151363"/>
                <a:gd name="connsiteX9" fmla="*/ 28619 w 76200"/>
                <a:gd name="connsiteY9" fmla="*/ 7150 h 151363"/>
                <a:gd name="connsiteX10" fmla="*/ 30351 w 76200"/>
                <a:gd name="connsiteY10" fmla="*/ 7161 h 151363"/>
                <a:gd name="connsiteX11" fmla="*/ 36923 w 76200"/>
                <a:gd name="connsiteY11" fmla="*/ 7161 h 151363"/>
                <a:gd name="connsiteX12" fmla="*/ 44353 w 76200"/>
                <a:gd name="connsiteY12" fmla="*/ 12707 h 151363"/>
                <a:gd name="connsiteX13" fmla="*/ 44353 w 76200"/>
                <a:gd name="connsiteY13" fmla="*/ 14540 h 151363"/>
                <a:gd name="connsiteX14" fmla="*/ 44353 w 76200"/>
                <a:gd name="connsiteY14" fmla="*/ 39514 h 151363"/>
                <a:gd name="connsiteX15" fmla="*/ 64260 w 76200"/>
                <a:gd name="connsiteY15" fmla="*/ 39514 h 151363"/>
                <a:gd name="connsiteX16" fmla="*/ 71785 w 76200"/>
                <a:gd name="connsiteY16" fmla="*/ 45377 h 151363"/>
                <a:gd name="connsiteX17" fmla="*/ 71785 w 76200"/>
                <a:gd name="connsiteY17" fmla="*/ 46988 h 151363"/>
                <a:gd name="connsiteX18" fmla="*/ 71785 w 76200"/>
                <a:gd name="connsiteY18" fmla="*/ 49921 h 151363"/>
                <a:gd name="connsiteX19" fmla="*/ 66172 w 76200"/>
                <a:gd name="connsiteY19" fmla="*/ 57279 h 151363"/>
                <a:gd name="connsiteX20" fmla="*/ 64546 w 76200"/>
                <a:gd name="connsiteY20" fmla="*/ 57300 h 151363"/>
                <a:gd name="connsiteX21" fmla="*/ 44353 w 76200"/>
                <a:gd name="connsiteY21" fmla="*/ 57300 h 151363"/>
                <a:gd name="connsiteX22" fmla="*/ 44353 w 76200"/>
                <a:gd name="connsiteY22" fmla="*/ 107912 h 151363"/>
                <a:gd name="connsiteX23" fmla="*/ 66070 w 76200"/>
                <a:gd name="connsiteY23" fmla="*/ 133549 h 151363"/>
                <a:gd name="connsiteX24" fmla="*/ 73976 w 76200"/>
                <a:gd name="connsiteY24" fmla="*/ 141022 h 151363"/>
                <a:gd name="connsiteX25" fmla="*/ 73976 w 76200"/>
                <a:gd name="connsiteY25" fmla="*/ 145753 h 151363"/>
                <a:gd name="connsiteX26" fmla="*/ 64451 w 76200"/>
                <a:gd name="connsiteY26" fmla="*/ 153132 h 151363"/>
                <a:gd name="connsiteX27" fmla="*/ 21907 w 76200"/>
                <a:gd name="connsiteY27" fmla="*/ 117114 h 151363"/>
                <a:gd name="connsiteX28" fmla="*/ 21874 w 76200"/>
                <a:gd name="connsiteY28" fmla="*/ 111317 h 151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76200" h="151363">
                  <a:moveTo>
                    <a:pt x="22350" y="57300"/>
                  </a:moveTo>
                  <a:lnTo>
                    <a:pt x="14444" y="57300"/>
                  </a:lnTo>
                  <a:cubicBezTo>
                    <a:pt x="10837" y="57699"/>
                    <a:pt x="7587" y="55119"/>
                    <a:pt x="7184" y="51536"/>
                  </a:cubicBezTo>
                  <a:cubicBezTo>
                    <a:pt x="7124" y="50999"/>
                    <a:pt x="7131" y="50456"/>
                    <a:pt x="7205" y="49921"/>
                  </a:cubicBezTo>
                  <a:lnTo>
                    <a:pt x="7205" y="46988"/>
                  </a:lnTo>
                  <a:cubicBezTo>
                    <a:pt x="6758" y="43305"/>
                    <a:pt x="9401" y="39959"/>
                    <a:pt x="13109" y="39514"/>
                  </a:cubicBezTo>
                  <a:cubicBezTo>
                    <a:pt x="13647" y="39450"/>
                    <a:pt x="14192" y="39450"/>
                    <a:pt x="14730" y="39514"/>
                  </a:cubicBezTo>
                  <a:lnTo>
                    <a:pt x="22826" y="39514"/>
                  </a:lnTo>
                  <a:lnTo>
                    <a:pt x="22826" y="14540"/>
                  </a:lnTo>
                  <a:cubicBezTo>
                    <a:pt x="22371" y="10910"/>
                    <a:pt x="24965" y="7602"/>
                    <a:pt x="28619" y="7150"/>
                  </a:cubicBezTo>
                  <a:cubicBezTo>
                    <a:pt x="29194" y="7078"/>
                    <a:pt x="29777" y="7082"/>
                    <a:pt x="30351" y="7161"/>
                  </a:cubicBezTo>
                  <a:lnTo>
                    <a:pt x="36923" y="7161"/>
                  </a:lnTo>
                  <a:cubicBezTo>
                    <a:pt x="40517" y="6655"/>
                    <a:pt x="43843" y="9138"/>
                    <a:pt x="44353" y="12707"/>
                  </a:cubicBezTo>
                  <a:cubicBezTo>
                    <a:pt x="44440" y="13315"/>
                    <a:pt x="44440" y="13932"/>
                    <a:pt x="44353" y="14540"/>
                  </a:cubicBezTo>
                  <a:lnTo>
                    <a:pt x="44353" y="39514"/>
                  </a:lnTo>
                  <a:lnTo>
                    <a:pt x="64260" y="39514"/>
                  </a:lnTo>
                  <a:cubicBezTo>
                    <a:pt x="67968" y="39070"/>
                    <a:pt x="71337" y="41695"/>
                    <a:pt x="71785" y="45377"/>
                  </a:cubicBezTo>
                  <a:cubicBezTo>
                    <a:pt x="71850" y="45912"/>
                    <a:pt x="71850" y="46453"/>
                    <a:pt x="71785" y="46988"/>
                  </a:cubicBezTo>
                  <a:lnTo>
                    <a:pt x="71785" y="49921"/>
                  </a:lnTo>
                  <a:cubicBezTo>
                    <a:pt x="72281" y="53492"/>
                    <a:pt x="69768" y="56786"/>
                    <a:pt x="66172" y="57279"/>
                  </a:cubicBezTo>
                  <a:cubicBezTo>
                    <a:pt x="65633" y="57353"/>
                    <a:pt x="65087" y="57360"/>
                    <a:pt x="64546" y="57300"/>
                  </a:cubicBezTo>
                  <a:lnTo>
                    <a:pt x="44353" y="57300"/>
                  </a:lnTo>
                  <a:lnTo>
                    <a:pt x="44353" y="107912"/>
                  </a:lnTo>
                  <a:cubicBezTo>
                    <a:pt x="44353" y="129481"/>
                    <a:pt x="57688" y="132887"/>
                    <a:pt x="66070" y="133549"/>
                  </a:cubicBezTo>
                  <a:cubicBezTo>
                    <a:pt x="71975" y="133549"/>
                    <a:pt x="73976" y="135819"/>
                    <a:pt x="73976" y="141022"/>
                  </a:cubicBezTo>
                  <a:lnTo>
                    <a:pt x="73976" y="145753"/>
                  </a:lnTo>
                  <a:cubicBezTo>
                    <a:pt x="73976" y="150861"/>
                    <a:pt x="71118" y="153132"/>
                    <a:pt x="64451" y="153132"/>
                  </a:cubicBezTo>
                  <a:cubicBezTo>
                    <a:pt x="42688" y="154854"/>
                    <a:pt x="23641" y="138729"/>
                    <a:pt x="21907" y="117114"/>
                  </a:cubicBezTo>
                  <a:cubicBezTo>
                    <a:pt x="21752" y="115186"/>
                    <a:pt x="21741" y="113248"/>
                    <a:pt x="21874" y="111317"/>
                  </a:cubicBezTo>
                  <a:close/>
                </a:path>
              </a:pathLst>
            </a:custGeom>
            <a:solidFill>
              <a:srgbClr val="A2A9AD"/>
            </a:solidFill>
            <a:ln w="9525" cap="flat">
              <a:noFill/>
              <a:prstDash val="solid"/>
              <a:miter/>
            </a:ln>
          </p:spPr>
          <p:txBody>
            <a:bodyPr rtlCol="0" anchor="ctr"/>
            <a:lstStyle/>
            <a:p>
              <a:endParaRPr lang="en-US" dirty="0"/>
            </a:p>
          </p:txBody>
        </p:sp>
        <p:sp>
          <p:nvSpPr>
            <p:cNvPr id="46" name="Freeform 45">
              <a:extLst>
                <a:ext uri="{FF2B5EF4-FFF2-40B4-BE49-F238E27FC236}">
                  <a16:creationId xmlns:a16="http://schemas.microsoft.com/office/drawing/2014/main" id="{F6FB717F-43B9-084E-AFF0-81F449A2582F}"/>
                </a:ext>
              </a:extLst>
            </p:cNvPr>
            <p:cNvSpPr/>
            <p:nvPr/>
          </p:nvSpPr>
          <p:spPr>
            <a:xfrm>
              <a:off x="6723825" y="3666200"/>
              <a:ext cx="28575" cy="170284"/>
            </a:xfrm>
            <a:custGeom>
              <a:avLst/>
              <a:gdLst>
                <a:gd name="connsiteX0" fmla="*/ 7207 w 28575"/>
                <a:gd name="connsiteY0" fmla="*/ 22009 h 170283"/>
                <a:gd name="connsiteX1" fmla="*/ 7207 w 28575"/>
                <a:gd name="connsiteY1" fmla="*/ 14536 h 170283"/>
                <a:gd name="connsiteX2" fmla="*/ 12999 w 28575"/>
                <a:gd name="connsiteY2" fmla="*/ 7146 h 170283"/>
                <a:gd name="connsiteX3" fmla="*/ 14732 w 28575"/>
                <a:gd name="connsiteY3" fmla="*/ 7157 h 170283"/>
                <a:gd name="connsiteX4" fmla="*/ 22447 w 28575"/>
                <a:gd name="connsiteY4" fmla="*/ 7157 h 170283"/>
                <a:gd name="connsiteX5" fmla="*/ 29876 w 28575"/>
                <a:gd name="connsiteY5" fmla="*/ 12924 h 170283"/>
                <a:gd name="connsiteX6" fmla="*/ 29876 w 28575"/>
                <a:gd name="connsiteY6" fmla="*/ 14536 h 170283"/>
                <a:gd name="connsiteX7" fmla="*/ 29876 w 28575"/>
                <a:gd name="connsiteY7" fmla="*/ 22009 h 170283"/>
                <a:gd name="connsiteX8" fmla="*/ 23854 w 28575"/>
                <a:gd name="connsiteY8" fmla="*/ 29388 h 170283"/>
                <a:gd name="connsiteX9" fmla="*/ 22447 w 28575"/>
                <a:gd name="connsiteY9" fmla="*/ 29388 h 170283"/>
                <a:gd name="connsiteX10" fmla="*/ 14732 w 28575"/>
                <a:gd name="connsiteY10" fmla="*/ 29388 h 170283"/>
                <a:gd name="connsiteX11" fmla="*/ 7218 w 28575"/>
                <a:gd name="connsiteY11" fmla="*/ 23730 h 170283"/>
                <a:gd name="connsiteX12" fmla="*/ 7207 w 28575"/>
                <a:gd name="connsiteY12" fmla="*/ 22009 h 170283"/>
                <a:gd name="connsiteX13" fmla="*/ 7207 w 28575"/>
                <a:gd name="connsiteY13" fmla="*/ 59850 h 170283"/>
                <a:gd name="connsiteX14" fmla="*/ 12904 w 28575"/>
                <a:gd name="connsiteY14" fmla="*/ 52388 h 170283"/>
                <a:gd name="connsiteX15" fmla="*/ 14636 w 28575"/>
                <a:gd name="connsiteY15" fmla="*/ 52377 h 170283"/>
                <a:gd name="connsiteX16" fmla="*/ 21685 w 28575"/>
                <a:gd name="connsiteY16" fmla="*/ 52377 h 170283"/>
                <a:gd name="connsiteX17" fmla="*/ 29125 w 28575"/>
                <a:gd name="connsiteY17" fmla="*/ 58129 h 170283"/>
                <a:gd name="connsiteX18" fmla="*/ 29114 w 28575"/>
                <a:gd name="connsiteY18" fmla="*/ 59850 h 170283"/>
                <a:gd name="connsiteX19" fmla="*/ 29114 w 28575"/>
                <a:gd name="connsiteY19" fmla="*/ 158520 h 170283"/>
                <a:gd name="connsiteX20" fmla="*/ 23529 w 28575"/>
                <a:gd name="connsiteY20" fmla="*/ 165899 h 170283"/>
                <a:gd name="connsiteX21" fmla="*/ 21685 w 28575"/>
                <a:gd name="connsiteY21" fmla="*/ 165899 h 170283"/>
                <a:gd name="connsiteX22" fmla="*/ 14636 w 28575"/>
                <a:gd name="connsiteY22" fmla="*/ 165899 h 170283"/>
                <a:gd name="connsiteX23" fmla="*/ 7207 w 28575"/>
                <a:gd name="connsiteY23" fmla="*/ 160132 h 170283"/>
                <a:gd name="connsiteX24" fmla="*/ 7207 w 28575"/>
                <a:gd name="connsiteY24" fmla="*/ 158520 h 170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8575" h="170283">
                  <a:moveTo>
                    <a:pt x="7207" y="22009"/>
                  </a:moveTo>
                  <a:lnTo>
                    <a:pt x="7207" y="14536"/>
                  </a:lnTo>
                  <a:cubicBezTo>
                    <a:pt x="6752" y="10907"/>
                    <a:pt x="9345" y="7598"/>
                    <a:pt x="12999" y="7146"/>
                  </a:cubicBezTo>
                  <a:cubicBezTo>
                    <a:pt x="13575" y="7075"/>
                    <a:pt x="14157" y="7078"/>
                    <a:pt x="14732" y="7157"/>
                  </a:cubicBezTo>
                  <a:lnTo>
                    <a:pt x="22447" y="7157"/>
                  </a:lnTo>
                  <a:cubicBezTo>
                    <a:pt x="26102" y="6712"/>
                    <a:pt x="29428" y="9294"/>
                    <a:pt x="29876" y="12924"/>
                  </a:cubicBezTo>
                  <a:cubicBezTo>
                    <a:pt x="29942" y="13459"/>
                    <a:pt x="29942" y="14000"/>
                    <a:pt x="29876" y="14536"/>
                  </a:cubicBezTo>
                  <a:lnTo>
                    <a:pt x="29876" y="22009"/>
                  </a:lnTo>
                  <a:cubicBezTo>
                    <a:pt x="30265" y="25699"/>
                    <a:pt x="27568" y="29003"/>
                    <a:pt x="23854" y="29388"/>
                  </a:cubicBezTo>
                  <a:cubicBezTo>
                    <a:pt x="23386" y="29437"/>
                    <a:pt x="22914" y="29437"/>
                    <a:pt x="22447" y="29388"/>
                  </a:cubicBezTo>
                  <a:lnTo>
                    <a:pt x="14732" y="29388"/>
                  </a:lnTo>
                  <a:cubicBezTo>
                    <a:pt x="11084" y="29887"/>
                    <a:pt x="7719" y="27353"/>
                    <a:pt x="7218" y="23730"/>
                  </a:cubicBezTo>
                  <a:cubicBezTo>
                    <a:pt x="7139" y="23159"/>
                    <a:pt x="7135" y="22581"/>
                    <a:pt x="7207" y="22009"/>
                  </a:cubicBezTo>
                  <a:close/>
                  <a:moveTo>
                    <a:pt x="7207" y="59850"/>
                  </a:moveTo>
                  <a:cubicBezTo>
                    <a:pt x="6705" y="56227"/>
                    <a:pt x="9256" y="52886"/>
                    <a:pt x="12904" y="52388"/>
                  </a:cubicBezTo>
                  <a:cubicBezTo>
                    <a:pt x="13478" y="52309"/>
                    <a:pt x="14061" y="52306"/>
                    <a:pt x="14636" y="52377"/>
                  </a:cubicBezTo>
                  <a:lnTo>
                    <a:pt x="21685" y="52377"/>
                  </a:lnTo>
                  <a:cubicBezTo>
                    <a:pt x="25339" y="51925"/>
                    <a:pt x="28670" y="54500"/>
                    <a:pt x="29125" y="58129"/>
                  </a:cubicBezTo>
                  <a:cubicBezTo>
                    <a:pt x="29197" y="58701"/>
                    <a:pt x="29193" y="59280"/>
                    <a:pt x="29114" y="59850"/>
                  </a:cubicBezTo>
                  <a:lnTo>
                    <a:pt x="29114" y="158520"/>
                  </a:lnTo>
                  <a:cubicBezTo>
                    <a:pt x="29624" y="162090"/>
                    <a:pt x="27123" y="165393"/>
                    <a:pt x="23529" y="165899"/>
                  </a:cubicBezTo>
                  <a:cubicBezTo>
                    <a:pt x="22918" y="165985"/>
                    <a:pt x="22297" y="165985"/>
                    <a:pt x="21685" y="165899"/>
                  </a:cubicBezTo>
                  <a:lnTo>
                    <a:pt x="14636" y="165899"/>
                  </a:lnTo>
                  <a:cubicBezTo>
                    <a:pt x="10981" y="166344"/>
                    <a:pt x="7655" y="163762"/>
                    <a:pt x="7207" y="160132"/>
                  </a:cubicBezTo>
                  <a:cubicBezTo>
                    <a:pt x="7141" y="159597"/>
                    <a:pt x="7141" y="159056"/>
                    <a:pt x="7207" y="158520"/>
                  </a:cubicBezTo>
                  <a:close/>
                </a:path>
              </a:pathLst>
            </a:custGeom>
            <a:solidFill>
              <a:srgbClr val="A2A9AD"/>
            </a:solidFill>
            <a:ln w="9525" cap="flat">
              <a:noFill/>
              <a:prstDash val="solid"/>
              <a:miter/>
            </a:ln>
          </p:spPr>
          <p:txBody>
            <a:bodyPr rtlCol="0" anchor="ctr"/>
            <a:lstStyle/>
            <a:p>
              <a:endParaRPr lang="en-US" dirty="0"/>
            </a:p>
          </p:txBody>
        </p:sp>
        <p:sp>
          <p:nvSpPr>
            <p:cNvPr id="47" name="Freeform 46">
              <a:extLst>
                <a:ext uri="{FF2B5EF4-FFF2-40B4-BE49-F238E27FC236}">
                  <a16:creationId xmlns:a16="http://schemas.microsoft.com/office/drawing/2014/main" id="{96E67D99-1E65-944C-A3EB-CB092E96A0AA}"/>
                </a:ext>
              </a:extLst>
            </p:cNvPr>
            <p:cNvSpPr/>
            <p:nvPr/>
          </p:nvSpPr>
          <p:spPr>
            <a:xfrm>
              <a:off x="6778752" y="3708525"/>
              <a:ext cx="133350" cy="132443"/>
            </a:xfrm>
            <a:custGeom>
              <a:avLst/>
              <a:gdLst>
                <a:gd name="connsiteX0" fmla="*/ 68675 w 133350"/>
                <a:gd name="connsiteY0" fmla="*/ 7120 h 132442"/>
                <a:gd name="connsiteX1" fmla="*/ 127139 w 133350"/>
                <a:gd name="connsiteY1" fmla="*/ 68213 h 132442"/>
                <a:gd name="connsiteX2" fmla="*/ 65627 w 133350"/>
                <a:gd name="connsiteY2" fmla="*/ 126280 h 132442"/>
                <a:gd name="connsiteX3" fmla="*/ 7144 w 133350"/>
                <a:gd name="connsiteY3" fmla="*/ 66530 h 132442"/>
                <a:gd name="connsiteX4" fmla="*/ 66936 w 133350"/>
                <a:gd name="connsiteY4" fmla="*/ 7095 h 132442"/>
                <a:gd name="connsiteX5" fmla="*/ 68676 w 133350"/>
                <a:gd name="connsiteY5" fmla="*/ 7120 h 132442"/>
                <a:gd name="connsiteX6" fmla="*/ 68675 w 133350"/>
                <a:gd name="connsiteY6" fmla="*/ 107398 h 132442"/>
                <a:gd name="connsiteX7" fmla="*/ 111220 w 133350"/>
                <a:gd name="connsiteY7" fmla="*/ 68358 h 132442"/>
                <a:gd name="connsiteX8" fmla="*/ 71913 w 133350"/>
                <a:gd name="connsiteY8" fmla="*/ 26104 h 132442"/>
                <a:gd name="connsiteX9" fmla="*/ 29369 w 133350"/>
                <a:gd name="connsiteY9" fmla="*/ 65143 h 132442"/>
                <a:gd name="connsiteX10" fmla="*/ 29337 w 133350"/>
                <a:gd name="connsiteY10" fmla="*/ 66530 h 132442"/>
                <a:gd name="connsiteX11" fmla="*/ 67213 w 133350"/>
                <a:gd name="connsiteY11" fmla="*/ 107365 h 132442"/>
                <a:gd name="connsiteX12" fmla="*/ 68675 w 133350"/>
                <a:gd name="connsiteY12" fmla="*/ 107398 h 132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3350" h="132442">
                  <a:moveTo>
                    <a:pt x="68675" y="7120"/>
                  </a:moveTo>
                  <a:cubicBezTo>
                    <a:pt x="101806" y="7956"/>
                    <a:pt x="127981" y="35308"/>
                    <a:pt x="127139" y="68213"/>
                  </a:cubicBezTo>
                  <a:cubicBezTo>
                    <a:pt x="126298" y="101119"/>
                    <a:pt x="98758" y="127116"/>
                    <a:pt x="65627" y="126280"/>
                  </a:cubicBezTo>
                  <a:cubicBezTo>
                    <a:pt x="33024" y="125457"/>
                    <a:pt x="7051" y="98922"/>
                    <a:pt x="7144" y="66530"/>
                  </a:cubicBezTo>
                  <a:cubicBezTo>
                    <a:pt x="7130" y="33718"/>
                    <a:pt x="33900" y="7109"/>
                    <a:pt x="66936" y="7095"/>
                  </a:cubicBezTo>
                  <a:cubicBezTo>
                    <a:pt x="67516" y="7095"/>
                    <a:pt x="68096" y="7103"/>
                    <a:pt x="68676" y="7120"/>
                  </a:cubicBezTo>
                  <a:close/>
                  <a:moveTo>
                    <a:pt x="68675" y="107398"/>
                  </a:moveTo>
                  <a:cubicBezTo>
                    <a:pt x="91278" y="108286"/>
                    <a:pt x="110326" y="90807"/>
                    <a:pt x="111220" y="68358"/>
                  </a:cubicBezTo>
                  <a:cubicBezTo>
                    <a:pt x="112114" y="45909"/>
                    <a:pt x="94515" y="26991"/>
                    <a:pt x="71913" y="26104"/>
                  </a:cubicBezTo>
                  <a:cubicBezTo>
                    <a:pt x="49310" y="25216"/>
                    <a:pt x="30263" y="42694"/>
                    <a:pt x="29369" y="65143"/>
                  </a:cubicBezTo>
                  <a:cubicBezTo>
                    <a:pt x="29350" y="65605"/>
                    <a:pt x="29340" y="66067"/>
                    <a:pt x="29337" y="66530"/>
                  </a:cubicBezTo>
                  <a:cubicBezTo>
                    <a:pt x="28443" y="88194"/>
                    <a:pt x="45400" y="106477"/>
                    <a:pt x="67213" y="107365"/>
                  </a:cubicBezTo>
                  <a:cubicBezTo>
                    <a:pt x="67700" y="107385"/>
                    <a:pt x="68188" y="107396"/>
                    <a:pt x="68675" y="107398"/>
                  </a:cubicBezTo>
                  <a:close/>
                </a:path>
              </a:pathLst>
            </a:custGeom>
            <a:solidFill>
              <a:srgbClr val="A2A9AD"/>
            </a:solidFill>
            <a:ln w="9525" cap="flat">
              <a:noFill/>
              <a:prstDash val="solid"/>
              <a:miter/>
            </a:ln>
          </p:spPr>
          <p:txBody>
            <a:bodyPr rtlCol="0" anchor="ctr"/>
            <a:lstStyle/>
            <a:p>
              <a:endParaRPr lang="en-US" dirty="0"/>
            </a:p>
          </p:txBody>
        </p:sp>
        <p:sp>
          <p:nvSpPr>
            <p:cNvPr id="48" name="Freeform 47">
              <a:extLst>
                <a:ext uri="{FF2B5EF4-FFF2-40B4-BE49-F238E27FC236}">
                  <a16:creationId xmlns:a16="http://schemas.microsoft.com/office/drawing/2014/main" id="{11DA7DB2-18E3-C845-B503-9CDCCCC77A61}"/>
                </a:ext>
              </a:extLst>
            </p:cNvPr>
            <p:cNvSpPr/>
            <p:nvPr/>
          </p:nvSpPr>
          <p:spPr>
            <a:xfrm>
              <a:off x="6934532" y="3708546"/>
              <a:ext cx="114300" cy="122983"/>
            </a:xfrm>
            <a:custGeom>
              <a:avLst/>
              <a:gdLst>
                <a:gd name="connsiteX0" fmla="*/ 7479 w 114300"/>
                <a:gd name="connsiteY0" fmla="*/ 17221 h 122982"/>
                <a:gd name="connsiteX1" fmla="*/ 13176 w 114300"/>
                <a:gd name="connsiteY1" fmla="*/ 9758 h 122982"/>
                <a:gd name="connsiteX2" fmla="*/ 14908 w 114300"/>
                <a:gd name="connsiteY2" fmla="*/ 9747 h 122982"/>
                <a:gd name="connsiteX3" fmla="*/ 21290 w 114300"/>
                <a:gd name="connsiteY3" fmla="*/ 9747 h 122982"/>
                <a:gd name="connsiteX4" fmla="*/ 28731 w 114300"/>
                <a:gd name="connsiteY4" fmla="*/ 15500 h 122982"/>
                <a:gd name="connsiteX5" fmla="*/ 28720 w 114300"/>
                <a:gd name="connsiteY5" fmla="*/ 17220 h 122982"/>
                <a:gd name="connsiteX6" fmla="*/ 28720 w 114300"/>
                <a:gd name="connsiteY6" fmla="*/ 27343 h 122982"/>
                <a:gd name="connsiteX7" fmla="*/ 28053 w 114300"/>
                <a:gd name="connsiteY7" fmla="*/ 33871 h 122982"/>
                <a:gd name="connsiteX8" fmla="*/ 28053 w 114300"/>
                <a:gd name="connsiteY8" fmla="*/ 33870 h 122982"/>
                <a:gd name="connsiteX9" fmla="*/ 71487 w 114300"/>
                <a:gd name="connsiteY9" fmla="*/ 7098 h 122982"/>
                <a:gd name="connsiteX10" fmla="*/ 110730 w 114300"/>
                <a:gd name="connsiteY10" fmla="*/ 50710 h 122982"/>
                <a:gd name="connsiteX11" fmla="*/ 110730 w 114300"/>
                <a:gd name="connsiteY11" fmla="*/ 116174 h 122982"/>
                <a:gd name="connsiteX12" fmla="*/ 104938 w 114300"/>
                <a:gd name="connsiteY12" fmla="*/ 123564 h 122982"/>
                <a:gd name="connsiteX13" fmla="*/ 103205 w 114300"/>
                <a:gd name="connsiteY13" fmla="*/ 123553 h 122982"/>
                <a:gd name="connsiteX14" fmla="*/ 96157 w 114300"/>
                <a:gd name="connsiteY14" fmla="*/ 123553 h 122982"/>
                <a:gd name="connsiteX15" fmla="*/ 88727 w 114300"/>
                <a:gd name="connsiteY15" fmla="*/ 117786 h 122982"/>
                <a:gd name="connsiteX16" fmla="*/ 88727 w 114300"/>
                <a:gd name="connsiteY16" fmla="*/ 116174 h 122982"/>
                <a:gd name="connsiteX17" fmla="*/ 88727 w 114300"/>
                <a:gd name="connsiteY17" fmla="*/ 55629 h 122982"/>
                <a:gd name="connsiteX18" fmla="*/ 67201 w 114300"/>
                <a:gd name="connsiteY18" fmla="*/ 27248 h 122982"/>
                <a:gd name="connsiteX19" fmla="*/ 29028 w 114300"/>
                <a:gd name="connsiteY19" fmla="*/ 67993 h 122982"/>
                <a:gd name="connsiteX20" fmla="*/ 29101 w 114300"/>
                <a:gd name="connsiteY20" fmla="*/ 69346 h 122982"/>
                <a:gd name="connsiteX21" fmla="*/ 29101 w 114300"/>
                <a:gd name="connsiteY21" fmla="*/ 116647 h 122982"/>
                <a:gd name="connsiteX22" fmla="*/ 23516 w 114300"/>
                <a:gd name="connsiteY22" fmla="*/ 124026 h 122982"/>
                <a:gd name="connsiteX23" fmla="*/ 21671 w 114300"/>
                <a:gd name="connsiteY23" fmla="*/ 124026 h 122982"/>
                <a:gd name="connsiteX24" fmla="*/ 14623 w 114300"/>
                <a:gd name="connsiteY24" fmla="*/ 124026 h 122982"/>
                <a:gd name="connsiteX25" fmla="*/ 7193 w 114300"/>
                <a:gd name="connsiteY25" fmla="*/ 118259 h 122982"/>
                <a:gd name="connsiteX26" fmla="*/ 7193 w 114300"/>
                <a:gd name="connsiteY26" fmla="*/ 116647 h 1229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14300" h="122982">
                  <a:moveTo>
                    <a:pt x="7479" y="17221"/>
                  </a:moveTo>
                  <a:cubicBezTo>
                    <a:pt x="6977" y="13597"/>
                    <a:pt x="9528" y="10256"/>
                    <a:pt x="13176" y="9758"/>
                  </a:cubicBezTo>
                  <a:cubicBezTo>
                    <a:pt x="13751" y="9679"/>
                    <a:pt x="14333" y="9676"/>
                    <a:pt x="14908" y="9747"/>
                  </a:cubicBezTo>
                  <a:lnTo>
                    <a:pt x="21290" y="9747"/>
                  </a:lnTo>
                  <a:cubicBezTo>
                    <a:pt x="24944" y="9295"/>
                    <a:pt x="28275" y="11871"/>
                    <a:pt x="28731" y="15500"/>
                  </a:cubicBezTo>
                  <a:cubicBezTo>
                    <a:pt x="28802" y="16071"/>
                    <a:pt x="28799" y="16650"/>
                    <a:pt x="28720" y="17220"/>
                  </a:cubicBezTo>
                  <a:lnTo>
                    <a:pt x="28720" y="27343"/>
                  </a:lnTo>
                  <a:cubicBezTo>
                    <a:pt x="28700" y="29535"/>
                    <a:pt x="28477" y="31720"/>
                    <a:pt x="28053" y="33871"/>
                  </a:cubicBezTo>
                  <a:lnTo>
                    <a:pt x="28053" y="33870"/>
                  </a:lnTo>
                  <a:cubicBezTo>
                    <a:pt x="36074" y="17331"/>
                    <a:pt x="53005" y="6895"/>
                    <a:pt x="71487" y="7098"/>
                  </a:cubicBezTo>
                  <a:cubicBezTo>
                    <a:pt x="98443" y="7098"/>
                    <a:pt x="110730" y="21667"/>
                    <a:pt x="110730" y="50710"/>
                  </a:cubicBezTo>
                  <a:lnTo>
                    <a:pt x="110730" y="116174"/>
                  </a:lnTo>
                  <a:cubicBezTo>
                    <a:pt x="111185" y="119804"/>
                    <a:pt x="108592" y="123112"/>
                    <a:pt x="104938" y="123564"/>
                  </a:cubicBezTo>
                  <a:cubicBezTo>
                    <a:pt x="104362" y="123635"/>
                    <a:pt x="103780" y="123632"/>
                    <a:pt x="103205" y="123553"/>
                  </a:cubicBezTo>
                  <a:lnTo>
                    <a:pt x="96157" y="123553"/>
                  </a:lnTo>
                  <a:cubicBezTo>
                    <a:pt x="92502" y="123998"/>
                    <a:pt x="89175" y="121416"/>
                    <a:pt x="88727" y="117786"/>
                  </a:cubicBezTo>
                  <a:cubicBezTo>
                    <a:pt x="88661" y="117251"/>
                    <a:pt x="88661" y="116710"/>
                    <a:pt x="88727" y="116174"/>
                  </a:cubicBezTo>
                  <a:lnTo>
                    <a:pt x="88727" y="55629"/>
                  </a:lnTo>
                  <a:cubicBezTo>
                    <a:pt x="88727" y="39736"/>
                    <a:pt x="85584" y="27248"/>
                    <a:pt x="67201" y="27248"/>
                  </a:cubicBezTo>
                  <a:cubicBezTo>
                    <a:pt x="45331" y="28030"/>
                    <a:pt x="28241" y="46273"/>
                    <a:pt x="29028" y="67993"/>
                  </a:cubicBezTo>
                  <a:cubicBezTo>
                    <a:pt x="29044" y="68445"/>
                    <a:pt x="29068" y="68896"/>
                    <a:pt x="29101" y="69346"/>
                  </a:cubicBezTo>
                  <a:lnTo>
                    <a:pt x="29101" y="116647"/>
                  </a:lnTo>
                  <a:cubicBezTo>
                    <a:pt x="29610" y="120217"/>
                    <a:pt x="27109" y="123520"/>
                    <a:pt x="23516" y="124026"/>
                  </a:cubicBezTo>
                  <a:cubicBezTo>
                    <a:pt x="22904" y="124112"/>
                    <a:pt x="22283" y="124112"/>
                    <a:pt x="21671" y="124026"/>
                  </a:cubicBezTo>
                  <a:lnTo>
                    <a:pt x="14623" y="124026"/>
                  </a:lnTo>
                  <a:cubicBezTo>
                    <a:pt x="10968" y="124471"/>
                    <a:pt x="7641" y="121890"/>
                    <a:pt x="7193" y="118259"/>
                  </a:cubicBezTo>
                  <a:cubicBezTo>
                    <a:pt x="7127" y="117724"/>
                    <a:pt x="7127" y="117183"/>
                    <a:pt x="7193" y="116647"/>
                  </a:cubicBezTo>
                  <a:close/>
                </a:path>
              </a:pathLst>
            </a:custGeom>
            <a:solidFill>
              <a:srgbClr val="A2A9AD"/>
            </a:solidFill>
            <a:ln w="9525" cap="flat">
              <a:noFill/>
              <a:prstDash val="solid"/>
              <a:miter/>
            </a:ln>
          </p:spPr>
          <p:txBody>
            <a:bodyPr rtlCol="0" anchor="ctr"/>
            <a:lstStyle/>
            <a:p>
              <a:endParaRPr lang="en-US" dirty="0"/>
            </a:p>
          </p:txBody>
        </p:sp>
        <p:sp>
          <p:nvSpPr>
            <p:cNvPr id="49" name="Freeform 48">
              <a:extLst>
                <a:ext uri="{FF2B5EF4-FFF2-40B4-BE49-F238E27FC236}">
                  <a16:creationId xmlns:a16="http://schemas.microsoft.com/office/drawing/2014/main" id="{60651A1F-7D1F-1E43-861D-17499A677090}"/>
                </a:ext>
              </a:extLst>
            </p:cNvPr>
            <p:cNvSpPr/>
            <p:nvPr/>
          </p:nvSpPr>
          <p:spPr>
            <a:xfrm>
              <a:off x="7070035" y="3708730"/>
              <a:ext cx="95250" cy="132443"/>
            </a:xfrm>
            <a:custGeom>
              <a:avLst/>
              <a:gdLst>
                <a:gd name="connsiteX0" fmla="*/ 8468 w 95250"/>
                <a:gd name="connsiteY0" fmla="*/ 103597 h 132442"/>
                <a:gd name="connsiteX1" fmla="*/ 10755 w 95250"/>
                <a:gd name="connsiteY1" fmla="*/ 100476 h 132442"/>
                <a:gd name="connsiteX2" fmla="*/ 21232 w 95250"/>
                <a:gd name="connsiteY2" fmla="*/ 98867 h 132442"/>
                <a:gd name="connsiteX3" fmla="*/ 49235 w 95250"/>
                <a:gd name="connsiteY3" fmla="*/ 108328 h 132442"/>
                <a:gd name="connsiteX4" fmla="*/ 68762 w 95250"/>
                <a:gd name="connsiteY4" fmla="*/ 93191 h 132442"/>
                <a:gd name="connsiteX5" fmla="*/ 9611 w 95250"/>
                <a:gd name="connsiteY5" fmla="*/ 39930 h 132442"/>
                <a:gd name="connsiteX6" fmla="*/ 51045 w 95250"/>
                <a:gd name="connsiteY6" fmla="*/ 7103 h 132442"/>
                <a:gd name="connsiteX7" fmla="*/ 82763 w 95250"/>
                <a:gd name="connsiteY7" fmla="*/ 15901 h 132442"/>
                <a:gd name="connsiteX8" fmla="*/ 85748 w 95250"/>
                <a:gd name="connsiteY8" fmla="*/ 24502 h 132442"/>
                <a:gd name="connsiteX9" fmla="*/ 85240 w 95250"/>
                <a:gd name="connsiteY9" fmla="*/ 25362 h 132442"/>
                <a:gd name="connsiteX10" fmla="*/ 83240 w 95250"/>
                <a:gd name="connsiteY10" fmla="*/ 28767 h 132442"/>
                <a:gd name="connsiteX11" fmla="*/ 73239 w 95250"/>
                <a:gd name="connsiteY11" fmla="*/ 31227 h 132442"/>
                <a:gd name="connsiteX12" fmla="*/ 49998 w 95250"/>
                <a:gd name="connsiteY12" fmla="*/ 24699 h 132442"/>
                <a:gd name="connsiteX13" fmla="*/ 30948 w 95250"/>
                <a:gd name="connsiteY13" fmla="*/ 39079 h 132442"/>
                <a:gd name="connsiteX14" fmla="*/ 90098 w 95250"/>
                <a:gd name="connsiteY14" fmla="*/ 92434 h 132442"/>
                <a:gd name="connsiteX15" fmla="*/ 48855 w 95250"/>
                <a:gd name="connsiteY15" fmla="*/ 125924 h 132442"/>
                <a:gd name="connsiteX16" fmla="*/ 10755 w 95250"/>
                <a:gd name="connsiteY16" fmla="*/ 113531 h 132442"/>
                <a:gd name="connsiteX17" fmla="*/ 7925 w 95250"/>
                <a:gd name="connsiteY17" fmla="*/ 104457 h 132442"/>
                <a:gd name="connsiteX18" fmla="*/ 8468 w 95250"/>
                <a:gd name="connsiteY18" fmla="*/ 103598 h 132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5250" h="132442">
                  <a:moveTo>
                    <a:pt x="8468" y="103597"/>
                  </a:moveTo>
                  <a:lnTo>
                    <a:pt x="10755" y="100476"/>
                  </a:lnTo>
                  <a:cubicBezTo>
                    <a:pt x="13707" y="96692"/>
                    <a:pt x="16660" y="96408"/>
                    <a:pt x="21232" y="98867"/>
                  </a:cubicBezTo>
                  <a:cubicBezTo>
                    <a:pt x="29376" y="104785"/>
                    <a:pt x="39148" y="108087"/>
                    <a:pt x="49235" y="108328"/>
                  </a:cubicBezTo>
                  <a:cubicBezTo>
                    <a:pt x="60570" y="108328"/>
                    <a:pt x="68762" y="102935"/>
                    <a:pt x="68762" y="93191"/>
                  </a:cubicBezTo>
                  <a:cubicBezTo>
                    <a:pt x="68762" y="70960"/>
                    <a:pt x="9611" y="78433"/>
                    <a:pt x="9611" y="39930"/>
                  </a:cubicBezTo>
                  <a:cubicBezTo>
                    <a:pt x="9611" y="18361"/>
                    <a:pt x="28661" y="7103"/>
                    <a:pt x="51045" y="7103"/>
                  </a:cubicBezTo>
                  <a:cubicBezTo>
                    <a:pt x="62254" y="6915"/>
                    <a:pt x="73275" y="9972"/>
                    <a:pt x="82763" y="15901"/>
                  </a:cubicBezTo>
                  <a:cubicBezTo>
                    <a:pt x="85979" y="17458"/>
                    <a:pt x="87315" y="21309"/>
                    <a:pt x="85748" y="24502"/>
                  </a:cubicBezTo>
                  <a:cubicBezTo>
                    <a:pt x="85601" y="24801"/>
                    <a:pt x="85431" y="25089"/>
                    <a:pt x="85240" y="25362"/>
                  </a:cubicBezTo>
                  <a:lnTo>
                    <a:pt x="83240" y="28767"/>
                  </a:lnTo>
                  <a:cubicBezTo>
                    <a:pt x="80954" y="32835"/>
                    <a:pt x="77620" y="33214"/>
                    <a:pt x="73239" y="31227"/>
                  </a:cubicBezTo>
                  <a:cubicBezTo>
                    <a:pt x="66221" y="27021"/>
                    <a:pt x="58194" y="24767"/>
                    <a:pt x="49998" y="24699"/>
                  </a:cubicBezTo>
                  <a:cubicBezTo>
                    <a:pt x="39044" y="24699"/>
                    <a:pt x="30948" y="29429"/>
                    <a:pt x="30948" y="39079"/>
                  </a:cubicBezTo>
                  <a:cubicBezTo>
                    <a:pt x="30948" y="61783"/>
                    <a:pt x="90098" y="53742"/>
                    <a:pt x="90098" y="92434"/>
                  </a:cubicBezTo>
                  <a:cubicBezTo>
                    <a:pt x="90098" y="111355"/>
                    <a:pt x="73524" y="125924"/>
                    <a:pt x="48855" y="125924"/>
                  </a:cubicBezTo>
                  <a:cubicBezTo>
                    <a:pt x="35147" y="125945"/>
                    <a:pt x="21794" y="121601"/>
                    <a:pt x="10755" y="113531"/>
                  </a:cubicBezTo>
                  <a:cubicBezTo>
                    <a:pt x="7451" y="111801"/>
                    <a:pt x="6184" y="107739"/>
                    <a:pt x="7925" y="104457"/>
                  </a:cubicBezTo>
                  <a:cubicBezTo>
                    <a:pt x="8084" y="104157"/>
                    <a:pt x="8266" y="103870"/>
                    <a:pt x="8468" y="103598"/>
                  </a:cubicBezTo>
                  <a:close/>
                </a:path>
              </a:pathLst>
            </a:custGeom>
            <a:solidFill>
              <a:srgbClr val="A2A9AD"/>
            </a:solidFill>
            <a:ln w="9525" cap="flat">
              <a:noFill/>
              <a:prstDash val="solid"/>
              <a:miter/>
            </a:ln>
          </p:spPr>
          <p:txBody>
            <a:bodyPr rtlCol="0" anchor="ctr"/>
            <a:lstStyle/>
            <a:p>
              <a:endParaRPr lang="en-US" dirty="0"/>
            </a:p>
          </p:txBody>
        </p:sp>
        <p:sp>
          <p:nvSpPr>
            <p:cNvPr id="50" name="Freeform 49">
              <a:extLst>
                <a:ext uri="{FF2B5EF4-FFF2-40B4-BE49-F238E27FC236}">
                  <a16:creationId xmlns:a16="http://schemas.microsoft.com/office/drawing/2014/main" id="{315E3D97-CFE8-0742-9C4C-B1DFABD1DA52}"/>
                </a:ext>
              </a:extLst>
            </p:cNvPr>
            <p:cNvSpPr/>
            <p:nvPr/>
          </p:nvSpPr>
          <p:spPr>
            <a:xfrm>
              <a:off x="4465225" y="2973986"/>
              <a:ext cx="952500" cy="898719"/>
            </a:xfrm>
            <a:custGeom>
              <a:avLst/>
              <a:gdLst>
                <a:gd name="connsiteX0" fmla="*/ 583025 w 952500"/>
                <a:gd name="connsiteY0" fmla="*/ 390779 h 898719"/>
                <a:gd name="connsiteX1" fmla="*/ 523970 w 952500"/>
                <a:gd name="connsiteY1" fmla="*/ 385387 h 898719"/>
                <a:gd name="connsiteX2" fmla="*/ 523970 w 952500"/>
                <a:gd name="connsiteY2" fmla="*/ 313111 h 898719"/>
                <a:gd name="connsiteX3" fmla="*/ 583025 w 952500"/>
                <a:gd name="connsiteY3" fmla="*/ 320868 h 898719"/>
                <a:gd name="connsiteX4" fmla="*/ 433768 w 952500"/>
                <a:gd name="connsiteY4" fmla="*/ 385576 h 898719"/>
                <a:gd name="connsiteX5" fmla="*/ 374809 w 952500"/>
                <a:gd name="connsiteY5" fmla="*/ 391252 h 898719"/>
                <a:gd name="connsiteX6" fmla="*/ 374809 w 952500"/>
                <a:gd name="connsiteY6" fmla="*/ 321341 h 898719"/>
                <a:gd name="connsiteX7" fmla="*/ 433768 w 952500"/>
                <a:gd name="connsiteY7" fmla="*/ 313489 h 898719"/>
                <a:gd name="connsiteX8" fmla="*/ 449675 w 952500"/>
                <a:gd name="connsiteY8" fmla="*/ 312259 h 898719"/>
                <a:gd name="connsiteX9" fmla="*/ 479107 w 952500"/>
                <a:gd name="connsiteY9" fmla="*/ 311219 h 898719"/>
                <a:gd name="connsiteX10" fmla="*/ 508635 w 952500"/>
                <a:gd name="connsiteY10" fmla="*/ 312259 h 898719"/>
                <a:gd name="connsiteX11" fmla="*/ 508635 w 952500"/>
                <a:gd name="connsiteY11" fmla="*/ 384819 h 898719"/>
                <a:gd name="connsiteX12" fmla="*/ 480727 w 952500"/>
                <a:gd name="connsiteY12" fmla="*/ 384819 h 898719"/>
                <a:gd name="connsiteX13" fmla="*/ 449675 w 952500"/>
                <a:gd name="connsiteY13" fmla="*/ 384819 h 898719"/>
                <a:gd name="connsiteX14" fmla="*/ 670655 w 952500"/>
                <a:gd name="connsiteY14" fmla="*/ 338464 h 898719"/>
                <a:gd name="connsiteX15" fmla="*/ 670655 w 952500"/>
                <a:gd name="connsiteY15" fmla="*/ 338464 h 898719"/>
                <a:gd name="connsiteX16" fmla="*/ 479203 w 952500"/>
                <a:gd name="connsiteY16" fmla="*/ 188898 h 898719"/>
                <a:gd name="connsiteX17" fmla="*/ 288703 w 952500"/>
                <a:gd name="connsiteY17" fmla="*/ 338370 h 898719"/>
                <a:gd name="connsiteX18" fmla="*/ 292132 w 952500"/>
                <a:gd name="connsiteY18" fmla="*/ 337613 h 898719"/>
                <a:gd name="connsiteX19" fmla="*/ 289560 w 952500"/>
                <a:gd name="connsiteY19" fmla="*/ 338464 h 898719"/>
                <a:gd name="connsiteX20" fmla="*/ 357283 w 952500"/>
                <a:gd name="connsiteY20" fmla="*/ 344802 h 898719"/>
                <a:gd name="connsiteX21" fmla="*/ 357283 w 952500"/>
                <a:gd name="connsiteY21" fmla="*/ 393712 h 898719"/>
                <a:gd name="connsiteX22" fmla="*/ 312991 w 952500"/>
                <a:gd name="connsiteY22" fmla="*/ 404496 h 898719"/>
                <a:gd name="connsiteX23" fmla="*/ 323183 w 952500"/>
                <a:gd name="connsiteY23" fmla="*/ 421809 h 898719"/>
                <a:gd name="connsiteX24" fmla="*/ 346615 w 952500"/>
                <a:gd name="connsiteY24" fmla="*/ 421809 h 898719"/>
                <a:gd name="connsiteX25" fmla="*/ 311658 w 952500"/>
                <a:gd name="connsiteY25" fmla="*/ 596917 h 898719"/>
                <a:gd name="connsiteX26" fmla="*/ 604837 w 952500"/>
                <a:gd name="connsiteY26" fmla="*/ 421809 h 898719"/>
                <a:gd name="connsiteX27" fmla="*/ 634936 w 952500"/>
                <a:gd name="connsiteY27" fmla="*/ 421809 h 898719"/>
                <a:gd name="connsiteX28" fmla="*/ 644461 w 952500"/>
                <a:gd name="connsiteY28" fmla="*/ 404875 h 898719"/>
                <a:gd name="connsiteX29" fmla="*/ 646271 w 952500"/>
                <a:gd name="connsiteY29" fmla="*/ 404875 h 898719"/>
                <a:gd name="connsiteX30" fmla="*/ 600361 w 952500"/>
                <a:gd name="connsiteY30" fmla="*/ 393806 h 898719"/>
                <a:gd name="connsiteX31" fmla="*/ 600361 w 952500"/>
                <a:gd name="connsiteY31" fmla="*/ 344897 h 898719"/>
                <a:gd name="connsiteX32" fmla="*/ 670274 w 952500"/>
                <a:gd name="connsiteY32" fmla="*/ 338464 h 898719"/>
                <a:gd name="connsiteX33" fmla="*/ 953548 w 952500"/>
                <a:gd name="connsiteY33" fmla="*/ 477529 h 898719"/>
                <a:gd name="connsiteX34" fmla="*/ 480800 w 952500"/>
                <a:gd name="connsiteY34" fmla="*/ 7095 h 898719"/>
                <a:gd name="connsiteX35" fmla="*/ 7144 w 952500"/>
                <a:gd name="connsiteY35" fmla="*/ 476627 h 898719"/>
                <a:gd name="connsiteX36" fmla="*/ 155734 w 952500"/>
                <a:gd name="connsiteY36" fmla="*/ 819043 h 898719"/>
                <a:gd name="connsiteX37" fmla="*/ 337375 w 952500"/>
                <a:gd name="connsiteY37" fmla="*/ 837963 h 898719"/>
                <a:gd name="connsiteX38" fmla="*/ 651700 w 952500"/>
                <a:gd name="connsiteY38" fmla="*/ 651502 h 898719"/>
                <a:gd name="connsiteX39" fmla="*/ 629221 w 952500"/>
                <a:gd name="connsiteY39" fmla="*/ 532020 h 898719"/>
                <a:gd name="connsiteX40" fmla="*/ 300228 w 952500"/>
                <a:gd name="connsiteY40" fmla="*/ 727941 h 898719"/>
                <a:gd name="connsiteX41" fmla="*/ 189357 w 952500"/>
                <a:gd name="connsiteY41" fmla="*/ 701925 h 898719"/>
                <a:gd name="connsiteX42" fmla="*/ 254305 w 952500"/>
                <a:gd name="connsiteY42" fmla="*/ 187662 h 898719"/>
                <a:gd name="connsiteX43" fmla="*/ 772090 w 952500"/>
                <a:gd name="connsiteY43" fmla="*/ 252168 h 898719"/>
                <a:gd name="connsiteX44" fmla="*/ 707142 w 952500"/>
                <a:gd name="connsiteY44" fmla="*/ 766431 h 898719"/>
                <a:gd name="connsiteX45" fmla="*/ 677513 w 952500"/>
                <a:gd name="connsiteY45" fmla="*/ 787067 h 898719"/>
                <a:gd name="connsiteX46" fmla="*/ 697897 w 952500"/>
                <a:gd name="connsiteY46" fmla="*/ 894913 h 898719"/>
                <a:gd name="connsiteX47" fmla="*/ 953928 w 952500"/>
                <a:gd name="connsiteY47" fmla="*/ 477435 h 8987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952500" h="898719">
                  <a:moveTo>
                    <a:pt x="583025" y="390779"/>
                  </a:moveTo>
                  <a:cubicBezTo>
                    <a:pt x="566642" y="388509"/>
                    <a:pt x="546925" y="386522"/>
                    <a:pt x="523970" y="385387"/>
                  </a:cubicBezTo>
                  <a:lnTo>
                    <a:pt x="523970" y="313111"/>
                  </a:lnTo>
                  <a:cubicBezTo>
                    <a:pt x="543877" y="315003"/>
                    <a:pt x="564166" y="317841"/>
                    <a:pt x="583025" y="320868"/>
                  </a:cubicBezTo>
                  <a:close/>
                  <a:moveTo>
                    <a:pt x="433768" y="385576"/>
                  </a:moveTo>
                  <a:cubicBezTo>
                    <a:pt x="410623" y="386806"/>
                    <a:pt x="391001" y="388887"/>
                    <a:pt x="374809" y="391252"/>
                  </a:cubicBezTo>
                  <a:lnTo>
                    <a:pt x="374809" y="321341"/>
                  </a:lnTo>
                  <a:cubicBezTo>
                    <a:pt x="393859" y="318219"/>
                    <a:pt x="413861" y="315381"/>
                    <a:pt x="433768" y="313489"/>
                  </a:cubicBezTo>
                  <a:close/>
                  <a:moveTo>
                    <a:pt x="449675" y="312259"/>
                  </a:moveTo>
                  <a:cubicBezTo>
                    <a:pt x="459772" y="311597"/>
                    <a:pt x="469678" y="311219"/>
                    <a:pt x="479107" y="311219"/>
                  </a:cubicBezTo>
                  <a:cubicBezTo>
                    <a:pt x="488537" y="311219"/>
                    <a:pt x="498157" y="311219"/>
                    <a:pt x="508635" y="312259"/>
                  </a:cubicBezTo>
                  <a:lnTo>
                    <a:pt x="508635" y="384819"/>
                  </a:lnTo>
                  <a:cubicBezTo>
                    <a:pt x="499777" y="384819"/>
                    <a:pt x="490537" y="384819"/>
                    <a:pt x="480727" y="384819"/>
                  </a:cubicBezTo>
                  <a:cubicBezTo>
                    <a:pt x="470916" y="384819"/>
                    <a:pt x="459486" y="384819"/>
                    <a:pt x="449675" y="384819"/>
                  </a:cubicBezTo>
                  <a:close/>
                  <a:moveTo>
                    <a:pt x="670655" y="338464"/>
                  </a:moveTo>
                  <a:lnTo>
                    <a:pt x="670655" y="338464"/>
                  </a:lnTo>
                  <a:lnTo>
                    <a:pt x="479203" y="188898"/>
                  </a:lnTo>
                  <a:lnTo>
                    <a:pt x="288703" y="338370"/>
                  </a:lnTo>
                  <a:lnTo>
                    <a:pt x="292132" y="337613"/>
                  </a:lnTo>
                  <a:lnTo>
                    <a:pt x="289560" y="338464"/>
                  </a:lnTo>
                  <a:cubicBezTo>
                    <a:pt x="289560" y="338464"/>
                    <a:pt x="313563" y="341964"/>
                    <a:pt x="357283" y="344802"/>
                  </a:cubicBezTo>
                  <a:lnTo>
                    <a:pt x="357283" y="393712"/>
                  </a:lnTo>
                  <a:cubicBezTo>
                    <a:pt x="342245" y="396088"/>
                    <a:pt x="327430" y="399695"/>
                    <a:pt x="312991" y="404496"/>
                  </a:cubicBezTo>
                  <a:lnTo>
                    <a:pt x="323183" y="421809"/>
                  </a:lnTo>
                  <a:lnTo>
                    <a:pt x="346615" y="421809"/>
                  </a:lnTo>
                  <a:lnTo>
                    <a:pt x="311658" y="596917"/>
                  </a:lnTo>
                  <a:lnTo>
                    <a:pt x="604837" y="421809"/>
                  </a:lnTo>
                  <a:lnTo>
                    <a:pt x="634936" y="421809"/>
                  </a:lnTo>
                  <a:lnTo>
                    <a:pt x="644461" y="404875"/>
                  </a:lnTo>
                  <a:lnTo>
                    <a:pt x="646271" y="404875"/>
                  </a:lnTo>
                  <a:cubicBezTo>
                    <a:pt x="631303" y="399926"/>
                    <a:pt x="615947" y="396224"/>
                    <a:pt x="600361" y="393806"/>
                  </a:cubicBezTo>
                  <a:lnTo>
                    <a:pt x="600361" y="344897"/>
                  </a:lnTo>
                  <a:cubicBezTo>
                    <a:pt x="645509" y="342059"/>
                    <a:pt x="670274" y="338464"/>
                    <a:pt x="670274" y="338464"/>
                  </a:cubicBezTo>
                  <a:moveTo>
                    <a:pt x="953548" y="477529"/>
                  </a:moveTo>
                  <a:cubicBezTo>
                    <a:pt x="953798" y="217965"/>
                    <a:pt x="742142" y="7344"/>
                    <a:pt x="480800" y="7095"/>
                  </a:cubicBezTo>
                  <a:cubicBezTo>
                    <a:pt x="219458" y="6846"/>
                    <a:pt x="7395" y="217063"/>
                    <a:pt x="7144" y="476627"/>
                  </a:cubicBezTo>
                  <a:cubicBezTo>
                    <a:pt x="7019" y="606232"/>
                    <a:pt x="60786" y="730135"/>
                    <a:pt x="155734" y="819043"/>
                  </a:cubicBezTo>
                  <a:cubicBezTo>
                    <a:pt x="207184" y="860476"/>
                    <a:pt x="278389" y="867893"/>
                    <a:pt x="337375" y="837963"/>
                  </a:cubicBezTo>
                  <a:lnTo>
                    <a:pt x="651700" y="651502"/>
                  </a:lnTo>
                  <a:lnTo>
                    <a:pt x="629221" y="532020"/>
                  </a:lnTo>
                  <a:lnTo>
                    <a:pt x="300228" y="727941"/>
                  </a:lnTo>
                  <a:cubicBezTo>
                    <a:pt x="262128" y="744023"/>
                    <a:pt x="226409" y="743834"/>
                    <a:pt x="189357" y="701925"/>
                  </a:cubicBezTo>
                  <a:cubicBezTo>
                    <a:pt x="64309" y="542103"/>
                    <a:pt x="93387" y="311859"/>
                    <a:pt x="254305" y="187662"/>
                  </a:cubicBezTo>
                  <a:cubicBezTo>
                    <a:pt x="415222" y="63465"/>
                    <a:pt x="647042" y="92346"/>
                    <a:pt x="772090" y="252168"/>
                  </a:cubicBezTo>
                  <a:cubicBezTo>
                    <a:pt x="897137" y="411991"/>
                    <a:pt x="868059" y="642234"/>
                    <a:pt x="707142" y="766431"/>
                  </a:cubicBezTo>
                  <a:cubicBezTo>
                    <a:pt x="697612" y="773787"/>
                    <a:pt x="687723" y="780674"/>
                    <a:pt x="677513" y="787067"/>
                  </a:cubicBezTo>
                  <a:lnTo>
                    <a:pt x="697897" y="894913"/>
                  </a:lnTo>
                  <a:cubicBezTo>
                    <a:pt x="855155" y="814283"/>
                    <a:pt x="953939" y="653208"/>
                    <a:pt x="953928" y="477435"/>
                  </a:cubicBezTo>
                </a:path>
              </a:pathLst>
            </a:custGeom>
            <a:solidFill>
              <a:srgbClr val="3CB4E5"/>
            </a:solidFill>
            <a:ln w="9525" cap="flat">
              <a:noFill/>
              <a:prstDash val="solid"/>
              <a:miter/>
            </a:ln>
          </p:spPr>
          <p:txBody>
            <a:bodyPr rtlCol="0" anchor="ctr"/>
            <a:lstStyle/>
            <a:p>
              <a:endParaRPr lang="en-US" dirty="0"/>
            </a:p>
          </p:txBody>
        </p:sp>
        <p:sp>
          <p:nvSpPr>
            <p:cNvPr id="51" name="Freeform 50">
              <a:extLst>
                <a:ext uri="{FF2B5EF4-FFF2-40B4-BE49-F238E27FC236}">
                  <a16:creationId xmlns:a16="http://schemas.microsoft.com/office/drawing/2014/main" id="{7A3FAF51-7DFD-A64D-BFB2-A4B9F8D4605C}"/>
                </a:ext>
              </a:extLst>
            </p:cNvPr>
            <p:cNvSpPr/>
            <p:nvPr/>
          </p:nvSpPr>
          <p:spPr>
            <a:xfrm>
              <a:off x="5582983" y="3025845"/>
              <a:ext cx="361950" cy="539232"/>
            </a:xfrm>
            <a:custGeom>
              <a:avLst/>
              <a:gdLst>
                <a:gd name="connsiteX0" fmla="*/ 294799 w 361950"/>
                <a:gd name="connsiteY0" fmla="*/ 352921 h 539231"/>
                <a:gd name="connsiteX1" fmla="*/ 185738 w 361950"/>
                <a:gd name="connsiteY1" fmla="*/ 472119 h 539231"/>
                <a:gd name="connsiteX2" fmla="*/ 73438 w 361950"/>
                <a:gd name="connsiteY2" fmla="*/ 351029 h 539231"/>
                <a:gd name="connsiteX3" fmla="*/ 185738 w 361950"/>
                <a:gd name="connsiteY3" fmla="*/ 231736 h 539231"/>
                <a:gd name="connsiteX4" fmla="*/ 294799 w 361950"/>
                <a:gd name="connsiteY4" fmla="*/ 352921 h 539231"/>
                <a:gd name="connsiteX5" fmla="*/ 194786 w 361950"/>
                <a:gd name="connsiteY5" fmla="*/ 169582 h 539231"/>
                <a:gd name="connsiteX6" fmla="*/ 75343 w 361950"/>
                <a:gd name="connsiteY6" fmla="*/ 226343 h 539231"/>
                <a:gd name="connsiteX7" fmla="*/ 75343 w 361950"/>
                <a:gd name="connsiteY7" fmla="*/ 16232 h 539231"/>
                <a:gd name="connsiteX8" fmla="*/ 70676 w 361950"/>
                <a:gd name="connsiteY8" fmla="*/ 8475 h 539231"/>
                <a:gd name="connsiteX9" fmla="*/ 61151 w 361950"/>
                <a:gd name="connsiteY9" fmla="*/ 8475 h 539231"/>
                <a:gd name="connsiteX10" fmla="*/ 11240 w 361950"/>
                <a:gd name="connsiteY10" fmla="*/ 40450 h 539231"/>
                <a:gd name="connsiteX11" fmla="*/ 7144 w 361950"/>
                <a:gd name="connsiteY11" fmla="*/ 47924 h 539231"/>
                <a:gd name="connsiteX12" fmla="*/ 7144 w 361950"/>
                <a:gd name="connsiteY12" fmla="*/ 518380 h 539231"/>
                <a:gd name="connsiteX13" fmla="*/ 16097 w 361950"/>
                <a:gd name="connsiteY13" fmla="*/ 527272 h 539231"/>
                <a:gd name="connsiteX14" fmla="*/ 66008 w 361950"/>
                <a:gd name="connsiteY14" fmla="*/ 527272 h 539231"/>
                <a:gd name="connsiteX15" fmla="*/ 74867 w 361950"/>
                <a:gd name="connsiteY15" fmla="*/ 518380 h 539231"/>
                <a:gd name="connsiteX16" fmla="*/ 74867 w 361950"/>
                <a:gd name="connsiteY16" fmla="*/ 480539 h 539231"/>
                <a:gd name="connsiteX17" fmla="*/ 194310 w 361950"/>
                <a:gd name="connsiteY17" fmla="*/ 534557 h 539231"/>
                <a:gd name="connsiteX18" fmla="*/ 363379 w 361950"/>
                <a:gd name="connsiteY18" fmla="*/ 351218 h 539231"/>
                <a:gd name="connsiteX19" fmla="*/ 194310 w 361950"/>
                <a:gd name="connsiteY19" fmla="*/ 169771 h 5392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361950" h="539231">
                  <a:moveTo>
                    <a:pt x="294799" y="352921"/>
                  </a:moveTo>
                  <a:cubicBezTo>
                    <a:pt x="294799" y="423116"/>
                    <a:pt x="249936" y="472119"/>
                    <a:pt x="185738" y="472119"/>
                  </a:cubicBezTo>
                  <a:cubicBezTo>
                    <a:pt x="130588" y="472119"/>
                    <a:pt x="73438" y="427373"/>
                    <a:pt x="73438" y="351029"/>
                  </a:cubicBezTo>
                  <a:cubicBezTo>
                    <a:pt x="71404" y="287333"/>
                    <a:pt x="121614" y="233996"/>
                    <a:pt x="185738" y="231736"/>
                  </a:cubicBezTo>
                  <a:cubicBezTo>
                    <a:pt x="248984" y="231736"/>
                    <a:pt x="294799" y="282159"/>
                    <a:pt x="294799" y="352921"/>
                  </a:cubicBezTo>
                  <a:moveTo>
                    <a:pt x="194786" y="169582"/>
                  </a:moveTo>
                  <a:cubicBezTo>
                    <a:pt x="148283" y="169170"/>
                    <a:pt x="104197" y="190120"/>
                    <a:pt x="75343" y="226343"/>
                  </a:cubicBezTo>
                  <a:lnTo>
                    <a:pt x="75343" y="16232"/>
                  </a:lnTo>
                  <a:cubicBezTo>
                    <a:pt x="75211" y="13028"/>
                    <a:pt x="73455" y="10108"/>
                    <a:pt x="70676" y="8475"/>
                  </a:cubicBezTo>
                  <a:cubicBezTo>
                    <a:pt x="67771" y="6635"/>
                    <a:pt x="64055" y="6635"/>
                    <a:pt x="61151" y="8475"/>
                  </a:cubicBezTo>
                  <a:lnTo>
                    <a:pt x="11240" y="40450"/>
                  </a:lnTo>
                  <a:cubicBezTo>
                    <a:pt x="8685" y="42089"/>
                    <a:pt x="7143" y="44904"/>
                    <a:pt x="7144" y="47924"/>
                  </a:cubicBezTo>
                  <a:lnTo>
                    <a:pt x="7144" y="518380"/>
                  </a:lnTo>
                  <a:cubicBezTo>
                    <a:pt x="7144" y="523291"/>
                    <a:pt x="11152" y="527272"/>
                    <a:pt x="16097" y="527272"/>
                  </a:cubicBezTo>
                  <a:lnTo>
                    <a:pt x="66008" y="527272"/>
                  </a:lnTo>
                  <a:cubicBezTo>
                    <a:pt x="70916" y="527221"/>
                    <a:pt x="74867" y="523254"/>
                    <a:pt x="74867" y="518380"/>
                  </a:cubicBezTo>
                  <a:lnTo>
                    <a:pt x="74867" y="480539"/>
                  </a:lnTo>
                  <a:cubicBezTo>
                    <a:pt x="104595" y="515313"/>
                    <a:pt x="148383" y="535116"/>
                    <a:pt x="194310" y="534557"/>
                  </a:cubicBezTo>
                  <a:cubicBezTo>
                    <a:pt x="276320" y="534557"/>
                    <a:pt x="363379" y="470700"/>
                    <a:pt x="363379" y="351218"/>
                  </a:cubicBezTo>
                  <a:cubicBezTo>
                    <a:pt x="363379" y="233344"/>
                    <a:pt x="276320" y="169771"/>
                    <a:pt x="194310" y="169771"/>
                  </a:cubicBezTo>
                </a:path>
              </a:pathLst>
            </a:custGeom>
            <a:solidFill>
              <a:srgbClr val="00263A"/>
            </a:solidFill>
            <a:ln w="9525" cap="flat">
              <a:noFill/>
              <a:prstDash val="solid"/>
              <a:miter/>
            </a:ln>
          </p:spPr>
          <p:txBody>
            <a:bodyPr rtlCol="0" anchor="ctr"/>
            <a:lstStyle/>
            <a:p>
              <a:endParaRPr lang="en-US" dirty="0"/>
            </a:p>
          </p:txBody>
        </p:sp>
        <p:sp>
          <p:nvSpPr>
            <p:cNvPr id="52" name="Freeform 51">
              <a:extLst>
                <a:ext uri="{FF2B5EF4-FFF2-40B4-BE49-F238E27FC236}">
                  <a16:creationId xmlns:a16="http://schemas.microsoft.com/office/drawing/2014/main" id="{F3BBA846-B489-834E-96A8-A3E12A515B8D}"/>
                </a:ext>
              </a:extLst>
            </p:cNvPr>
            <p:cNvSpPr/>
            <p:nvPr/>
          </p:nvSpPr>
          <p:spPr>
            <a:xfrm>
              <a:off x="5972175" y="3187859"/>
              <a:ext cx="342900" cy="378408"/>
            </a:xfrm>
            <a:custGeom>
              <a:avLst/>
              <a:gdLst>
                <a:gd name="connsiteX0" fmla="*/ 76962 w 342900"/>
                <a:gd name="connsiteY0" fmla="*/ 161486 h 378408"/>
                <a:gd name="connsiteX1" fmla="*/ 175546 w 342900"/>
                <a:gd name="connsiteY1" fmla="*/ 66884 h 378408"/>
                <a:gd name="connsiteX2" fmla="*/ 272415 w 342900"/>
                <a:gd name="connsiteY2" fmla="*/ 161486 h 378408"/>
                <a:gd name="connsiteX3" fmla="*/ 176879 w 342900"/>
                <a:gd name="connsiteY3" fmla="*/ 7568 h 378408"/>
                <a:gd name="connsiteX4" fmla="*/ 7144 w 342900"/>
                <a:gd name="connsiteY4" fmla="*/ 190245 h 378408"/>
                <a:gd name="connsiteX5" fmla="*/ 183356 w 342900"/>
                <a:gd name="connsiteY5" fmla="*/ 373016 h 378408"/>
                <a:gd name="connsiteX6" fmla="*/ 328041 w 342900"/>
                <a:gd name="connsiteY6" fmla="*/ 307551 h 378408"/>
                <a:gd name="connsiteX7" fmla="*/ 327441 w 342900"/>
                <a:gd name="connsiteY7" fmla="*/ 295123 h 378408"/>
                <a:gd name="connsiteX8" fmla="*/ 327374 w 342900"/>
                <a:gd name="connsiteY8" fmla="*/ 295064 h 378408"/>
                <a:gd name="connsiteX9" fmla="*/ 296228 w 342900"/>
                <a:gd name="connsiteY9" fmla="*/ 267345 h 378408"/>
                <a:gd name="connsiteX10" fmla="*/ 283845 w 342900"/>
                <a:gd name="connsiteY10" fmla="*/ 267345 h 378408"/>
                <a:gd name="connsiteX11" fmla="*/ 184690 w 342900"/>
                <a:gd name="connsiteY11" fmla="*/ 311619 h 378408"/>
                <a:gd name="connsiteX12" fmla="*/ 76867 w 342900"/>
                <a:gd name="connsiteY12" fmla="*/ 218625 h 378408"/>
                <a:gd name="connsiteX13" fmla="*/ 332422 w 342900"/>
                <a:gd name="connsiteY13" fmla="*/ 218625 h 378408"/>
                <a:gd name="connsiteX14" fmla="*/ 341376 w 342900"/>
                <a:gd name="connsiteY14" fmla="*/ 210490 h 378408"/>
                <a:gd name="connsiteX15" fmla="*/ 342043 w 342900"/>
                <a:gd name="connsiteY15" fmla="*/ 192326 h 378408"/>
                <a:gd name="connsiteX16" fmla="*/ 176879 w 342900"/>
                <a:gd name="connsiteY16" fmla="*/ 7095 h 378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42900" h="378408">
                  <a:moveTo>
                    <a:pt x="76962" y="161486"/>
                  </a:moveTo>
                  <a:cubicBezTo>
                    <a:pt x="86487" y="105387"/>
                    <a:pt x="126301" y="66884"/>
                    <a:pt x="175546" y="66884"/>
                  </a:cubicBezTo>
                  <a:cubicBezTo>
                    <a:pt x="236315" y="66884"/>
                    <a:pt x="265081" y="114185"/>
                    <a:pt x="272415" y="161486"/>
                  </a:cubicBezTo>
                  <a:close/>
                  <a:moveTo>
                    <a:pt x="176879" y="7568"/>
                  </a:moveTo>
                  <a:cubicBezTo>
                    <a:pt x="80200" y="7568"/>
                    <a:pt x="7144" y="86088"/>
                    <a:pt x="7144" y="190245"/>
                  </a:cubicBezTo>
                  <a:cubicBezTo>
                    <a:pt x="7144" y="294402"/>
                    <a:pt x="82867" y="373016"/>
                    <a:pt x="183356" y="373016"/>
                  </a:cubicBezTo>
                  <a:cubicBezTo>
                    <a:pt x="242602" y="373016"/>
                    <a:pt x="287274" y="352771"/>
                    <a:pt x="328041" y="307551"/>
                  </a:cubicBezTo>
                  <a:cubicBezTo>
                    <a:pt x="331331" y="303955"/>
                    <a:pt x="331062" y="298391"/>
                    <a:pt x="327441" y="295123"/>
                  </a:cubicBezTo>
                  <a:cubicBezTo>
                    <a:pt x="327419" y="295103"/>
                    <a:pt x="327397" y="295083"/>
                    <a:pt x="327374" y="295064"/>
                  </a:cubicBezTo>
                  <a:lnTo>
                    <a:pt x="296228" y="267345"/>
                  </a:lnTo>
                  <a:cubicBezTo>
                    <a:pt x="292663" y="264317"/>
                    <a:pt x="287410" y="264317"/>
                    <a:pt x="283845" y="267345"/>
                  </a:cubicBezTo>
                  <a:cubicBezTo>
                    <a:pt x="259009" y="295937"/>
                    <a:pt x="222706" y="312146"/>
                    <a:pt x="184690" y="311619"/>
                  </a:cubicBezTo>
                  <a:cubicBezTo>
                    <a:pt x="128873" y="311619"/>
                    <a:pt x="86582" y="274724"/>
                    <a:pt x="76867" y="218625"/>
                  </a:cubicBezTo>
                  <a:lnTo>
                    <a:pt x="332422" y="218625"/>
                  </a:lnTo>
                  <a:cubicBezTo>
                    <a:pt x="337084" y="218642"/>
                    <a:pt x="340979" y="215103"/>
                    <a:pt x="341376" y="210490"/>
                  </a:cubicBezTo>
                  <a:cubicBezTo>
                    <a:pt x="342043" y="202448"/>
                    <a:pt x="342043" y="197056"/>
                    <a:pt x="342043" y="192326"/>
                  </a:cubicBezTo>
                  <a:cubicBezTo>
                    <a:pt x="342043" y="83250"/>
                    <a:pt x="274130" y="7095"/>
                    <a:pt x="176879" y="7095"/>
                  </a:cubicBezTo>
                </a:path>
              </a:pathLst>
            </a:custGeom>
            <a:solidFill>
              <a:srgbClr val="00263A"/>
            </a:solidFill>
            <a:ln w="9525" cap="flat">
              <a:noFill/>
              <a:prstDash val="solid"/>
              <a:miter/>
            </a:ln>
          </p:spPr>
          <p:txBody>
            <a:bodyPr rtlCol="0" anchor="ctr"/>
            <a:lstStyle/>
            <a:p>
              <a:endParaRPr lang="en-US" dirty="0"/>
            </a:p>
          </p:txBody>
        </p:sp>
        <p:sp>
          <p:nvSpPr>
            <p:cNvPr id="53" name="Freeform 52">
              <a:extLst>
                <a:ext uri="{FF2B5EF4-FFF2-40B4-BE49-F238E27FC236}">
                  <a16:creationId xmlns:a16="http://schemas.microsoft.com/office/drawing/2014/main" id="{0F0D8EB4-EF31-C446-A265-2FAC67CE2D48}"/>
                </a:ext>
              </a:extLst>
            </p:cNvPr>
            <p:cNvSpPr/>
            <p:nvPr/>
          </p:nvSpPr>
          <p:spPr>
            <a:xfrm>
              <a:off x="6329839" y="3190224"/>
              <a:ext cx="323850" cy="368948"/>
            </a:xfrm>
            <a:custGeom>
              <a:avLst/>
              <a:gdLst>
                <a:gd name="connsiteX0" fmla="*/ 253365 w 323850"/>
                <a:gd name="connsiteY0" fmla="*/ 207462 h 368947"/>
                <a:gd name="connsiteX1" fmla="*/ 253365 w 323850"/>
                <a:gd name="connsiteY1" fmla="*/ 231680 h 368947"/>
                <a:gd name="connsiteX2" fmla="*/ 150781 w 323850"/>
                <a:gd name="connsiteY2" fmla="*/ 312281 h 368947"/>
                <a:gd name="connsiteX3" fmla="*/ 75533 w 323850"/>
                <a:gd name="connsiteY3" fmla="*/ 253628 h 368947"/>
                <a:gd name="connsiteX4" fmla="*/ 164401 w 323850"/>
                <a:gd name="connsiteY4" fmla="*/ 195448 h 368947"/>
                <a:gd name="connsiteX5" fmla="*/ 253365 w 323850"/>
                <a:gd name="connsiteY5" fmla="*/ 207462 h 368947"/>
                <a:gd name="connsiteX6" fmla="*/ 167640 w 323850"/>
                <a:gd name="connsiteY6" fmla="*/ 7095 h 368947"/>
                <a:gd name="connsiteX7" fmla="*/ 42386 w 323850"/>
                <a:gd name="connsiteY7" fmla="*/ 36233 h 368947"/>
                <a:gd name="connsiteX8" fmla="*/ 37719 w 323850"/>
                <a:gd name="connsiteY8" fmla="*/ 47396 h 368947"/>
                <a:gd name="connsiteX9" fmla="*/ 52673 w 323850"/>
                <a:gd name="connsiteY9" fmla="*/ 87885 h 368947"/>
                <a:gd name="connsiteX10" fmla="*/ 57626 w 323850"/>
                <a:gd name="connsiteY10" fmla="*/ 93088 h 368947"/>
                <a:gd name="connsiteX11" fmla="*/ 64770 w 323850"/>
                <a:gd name="connsiteY11" fmla="*/ 93088 h 368947"/>
                <a:gd name="connsiteX12" fmla="*/ 162782 w 323850"/>
                <a:gd name="connsiteY12" fmla="*/ 70100 h 368947"/>
                <a:gd name="connsiteX13" fmla="*/ 253079 w 323850"/>
                <a:gd name="connsiteY13" fmla="*/ 150133 h 368947"/>
                <a:gd name="connsiteX14" fmla="*/ 159544 w 323850"/>
                <a:gd name="connsiteY14" fmla="*/ 138687 h 368947"/>
                <a:gd name="connsiteX15" fmla="*/ 7144 w 323850"/>
                <a:gd name="connsiteY15" fmla="*/ 257601 h 368947"/>
                <a:gd name="connsiteX16" fmla="*/ 141160 w 323850"/>
                <a:gd name="connsiteY16" fmla="*/ 370178 h 368947"/>
                <a:gd name="connsiteX17" fmla="*/ 252889 w 323850"/>
                <a:gd name="connsiteY17" fmla="*/ 327607 h 368947"/>
                <a:gd name="connsiteX18" fmla="*/ 252889 w 323850"/>
                <a:gd name="connsiteY18" fmla="*/ 354285 h 368947"/>
                <a:gd name="connsiteX19" fmla="*/ 261747 w 323850"/>
                <a:gd name="connsiteY19" fmla="*/ 363177 h 368947"/>
                <a:gd name="connsiteX20" fmla="*/ 311087 w 323850"/>
                <a:gd name="connsiteY20" fmla="*/ 363177 h 368947"/>
                <a:gd name="connsiteX21" fmla="*/ 319945 w 323850"/>
                <a:gd name="connsiteY21" fmla="*/ 354285 h 368947"/>
                <a:gd name="connsiteX22" fmla="*/ 319945 w 323850"/>
                <a:gd name="connsiteY22" fmla="*/ 150606 h 368947"/>
                <a:gd name="connsiteX23" fmla="*/ 282416 w 323850"/>
                <a:gd name="connsiteY23" fmla="*/ 46544 h 368947"/>
                <a:gd name="connsiteX24" fmla="*/ 168116 w 323850"/>
                <a:gd name="connsiteY24" fmla="*/ 7284 h 368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323850" h="368947">
                  <a:moveTo>
                    <a:pt x="253365" y="207462"/>
                  </a:moveTo>
                  <a:lnTo>
                    <a:pt x="253365" y="231680"/>
                  </a:lnTo>
                  <a:cubicBezTo>
                    <a:pt x="253365" y="277657"/>
                    <a:pt x="209264" y="312281"/>
                    <a:pt x="150781" y="312281"/>
                  </a:cubicBezTo>
                  <a:cubicBezTo>
                    <a:pt x="114491" y="312281"/>
                    <a:pt x="75533" y="294307"/>
                    <a:pt x="75533" y="253628"/>
                  </a:cubicBezTo>
                  <a:cubicBezTo>
                    <a:pt x="75533" y="217774"/>
                    <a:pt x="109538" y="195448"/>
                    <a:pt x="164401" y="195448"/>
                  </a:cubicBezTo>
                  <a:cubicBezTo>
                    <a:pt x="194468" y="195415"/>
                    <a:pt x="224399" y="199457"/>
                    <a:pt x="253365" y="207462"/>
                  </a:cubicBezTo>
                  <a:moveTo>
                    <a:pt x="167640" y="7095"/>
                  </a:moveTo>
                  <a:cubicBezTo>
                    <a:pt x="124202" y="7226"/>
                    <a:pt x="81365" y="17191"/>
                    <a:pt x="42386" y="36233"/>
                  </a:cubicBezTo>
                  <a:cubicBezTo>
                    <a:pt x="38132" y="38170"/>
                    <a:pt x="36098" y="43035"/>
                    <a:pt x="37719" y="47396"/>
                  </a:cubicBezTo>
                  <a:lnTo>
                    <a:pt x="52673" y="87885"/>
                  </a:lnTo>
                  <a:cubicBezTo>
                    <a:pt x="53485" y="90252"/>
                    <a:pt x="55293" y="92151"/>
                    <a:pt x="57626" y="93088"/>
                  </a:cubicBezTo>
                  <a:cubicBezTo>
                    <a:pt x="59917" y="94009"/>
                    <a:pt x="62479" y="94009"/>
                    <a:pt x="64770" y="93088"/>
                  </a:cubicBezTo>
                  <a:cubicBezTo>
                    <a:pt x="95254" y="78118"/>
                    <a:pt x="128776" y="70256"/>
                    <a:pt x="162782" y="70100"/>
                  </a:cubicBezTo>
                  <a:cubicBezTo>
                    <a:pt x="203740" y="70100"/>
                    <a:pt x="252413" y="84007"/>
                    <a:pt x="253079" y="150133"/>
                  </a:cubicBezTo>
                  <a:cubicBezTo>
                    <a:pt x="222546" y="142236"/>
                    <a:pt x="191094" y="138387"/>
                    <a:pt x="159544" y="138687"/>
                  </a:cubicBezTo>
                  <a:cubicBezTo>
                    <a:pt x="65627" y="138687"/>
                    <a:pt x="7144" y="183812"/>
                    <a:pt x="7144" y="257601"/>
                  </a:cubicBezTo>
                  <a:cubicBezTo>
                    <a:pt x="7144" y="331391"/>
                    <a:pt x="74581" y="370178"/>
                    <a:pt x="141160" y="370178"/>
                  </a:cubicBezTo>
                  <a:cubicBezTo>
                    <a:pt x="182598" y="371176"/>
                    <a:pt x="222755" y="355875"/>
                    <a:pt x="252889" y="327607"/>
                  </a:cubicBezTo>
                  <a:lnTo>
                    <a:pt x="252889" y="354285"/>
                  </a:lnTo>
                  <a:cubicBezTo>
                    <a:pt x="252888" y="359159"/>
                    <a:pt x="256839" y="363125"/>
                    <a:pt x="261747" y="363177"/>
                  </a:cubicBezTo>
                  <a:lnTo>
                    <a:pt x="311087" y="363177"/>
                  </a:lnTo>
                  <a:cubicBezTo>
                    <a:pt x="315994" y="363125"/>
                    <a:pt x="319945" y="359159"/>
                    <a:pt x="319945" y="354285"/>
                  </a:cubicBezTo>
                  <a:lnTo>
                    <a:pt x="319945" y="150606"/>
                  </a:lnTo>
                  <a:cubicBezTo>
                    <a:pt x="319945" y="105670"/>
                    <a:pt x="307658" y="71614"/>
                    <a:pt x="282416" y="46544"/>
                  </a:cubicBezTo>
                  <a:cubicBezTo>
                    <a:pt x="257175" y="21475"/>
                    <a:pt x="216979" y="7284"/>
                    <a:pt x="168116" y="7284"/>
                  </a:cubicBezTo>
                </a:path>
              </a:pathLst>
            </a:custGeom>
            <a:solidFill>
              <a:srgbClr val="00263A"/>
            </a:solidFill>
            <a:ln w="9525" cap="flat">
              <a:noFill/>
              <a:prstDash val="solid"/>
              <a:miter/>
            </a:ln>
          </p:spPr>
          <p:txBody>
            <a:bodyPr rtlCol="0" anchor="ctr"/>
            <a:lstStyle/>
            <a:p>
              <a:endParaRPr lang="en-US" dirty="0"/>
            </a:p>
          </p:txBody>
        </p:sp>
        <p:sp>
          <p:nvSpPr>
            <p:cNvPr id="54" name="Freeform 53">
              <a:extLst>
                <a:ext uri="{FF2B5EF4-FFF2-40B4-BE49-F238E27FC236}">
                  <a16:creationId xmlns:a16="http://schemas.microsoft.com/office/drawing/2014/main" id="{0CA0E1D8-D740-2D4D-AEAF-49121C7F1F09}"/>
                </a:ext>
              </a:extLst>
            </p:cNvPr>
            <p:cNvSpPr/>
            <p:nvPr/>
          </p:nvSpPr>
          <p:spPr>
            <a:xfrm>
              <a:off x="6678639" y="3188101"/>
              <a:ext cx="333375" cy="378408"/>
            </a:xfrm>
            <a:custGeom>
              <a:avLst/>
              <a:gdLst>
                <a:gd name="connsiteX0" fmla="*/ 298138 w 333375"/>
                <a:gd name="connsiteY0" fmla="*/ 263320 h 378408"/>
                <a:gd name="connsiteX1" fmla="*/ 291756 w 333375"/>
                <a:gd name="connsiteY1" fmla="*/ 260955 h 378408"/>
                <a:gd name="connsiteX2" fmla="*/ 285470 w 333375"/>
                <a:gd name="connsiteY2" fmla="*/ 263793 h 378408"/>
                <a:gd name="connsiteX3" fmla="*/ 189648 w 333375"/>
                <a:gd name="connsiteY3" fmla="*/ 310621 h 378408"/>
                <a:gd name="connsiteX4" fmla="*/ 75348 w 333375"/>
                <a:gd name="connsiteY4" fmla="*/ 188774 h 378408"/>
                <a:gd name="connsiteX5" fmla="*/ 186410 w 333375"/>
                <a:gd name="connsiteY5" fmla="*/ 68818 h 378408"/>
                <a:gd name="connsiteX6" fmla="*/ 281660 w 333375"/>
                <a:gd name="connsiteY6" fmla="*/ 116119 h 378408"/>
                <a:gd name="connsiteX7" fmla="*/ 288137 w 333375"/>
                <a:gd name="connsiteY7" fmla="*/ 118863 h 378408"/>
                <a:gd name="connsiteX8" fmla="*/ 288137 w 333375"/>
                <a:gd name="connsiteY8" fmla="*/ 118863 h 378408"/>
                <a:gd name="connsiteX9" fmla="*/ 294519 w 333375"/>
                <a:gd name="connsiteY9" fmla="*/ 116119 h 378408"/>
                <a:gd name="connsiteX10" fmla="*/ 327666 w 333375"/>
                <a:gd name="connsiteY10" fmla="*/ 81306 h 378408"/>
                <a:gd name="connsiteX11" fmla="*/ 327666 w 333375"/>
                <a:gd name="connsiteY11" fmla="*/ 69102 h 378408"/>
                <a:gd name="connsiteX12" fmla="*/ 186981 w 333375"/>
                <a:gd name="connsiteY12" fmla="*/ 7138 h 378408"/>
                <a:gd name="connsiteX13" fmla="*/ 7192 w 333375"/>
                <a:gd name="connsiteY13" fmla="*/ 194020 h 378408"/>
                <a:gd name="connsiteX14" fmla="*/ 186981 w 333375"/>
                <a:gd name="connsiteY14" fmla="*/ 372586 h 378408"/>
                <a:gd name="connsiteX15" fmla="*/ 330333 w 333375"/>
                <a:gd name="connsiteY15" fmla="*/ 305229 h 378408"/>
                <a:gd name="connsiteX16" fmla="*/ 329857 w 333375"/>
                <a:gd name="connsiteY16" fmla="*/ 292836 h 378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33375" h="378408">
                  <a:moveTo>
                    <a:pt x="298138" y="263320"/>
                  </a:moveTo>
                  <a:cubicBezTo>
                    <a:pt x="296347" y="261828"/>
                    <a:pt x="294094" y="260993"/>
                    <a:pt x="291756" y="260955"/>
                  </a:cubicBezTo>
                  <a:cubicBezTo>
                    <a:pt x="289377" y="261087"/>
                    <a:pt x="287134" y="262099"/>
                    <a:pt x="285470" y="263793"/>
                  </a:cubicBezTo>
                  <a:cubicBezTo>
                    <a:pt x="255942" y="295296"/>
                    <a:pt x="224605" y="310621"/>
                    <a:pt x="189648" y="310621"/>
                  </a:cubicBezTo>
                  <a:cubicBezTo>
                    <a:pt x="125545" y="310621"/>
                    <a:pt x="75348" y="257644"/>
                    <a:pt x="75348" y="188774"/>
                  </a:cubicBezTo>
                  <a:cubicBezTo>
                    <a:pt x="75348" y="121512"/>
                    <a:pt x="124116" y="68818"/>
                    <a:pt x="186410" y="68818"/>
                  </a:cubicBezTo>
                  <a:cubicBezTo>
                    <a:pt x="230034" y="68818"/>
                    <a:pt x="257943" y="91617"/>
                    <a:pt x="281660" y="116119"/>
                  </a:cubicBezTo>
                  <a:cubicBezTo>
                    <a:pt x="283338" y="117893"/>
                    <a:pt x="285687" y="118888"/>
                    <a:pt x="288137" y="118863"/>
                  </a:cubicBezTo>
                  <a:lnTo>
                    <a:pt x="288137" y="118863"/>
                  </a:lnTo>
                  <a:cubicBezTo>
                    <a:pt x="290536" y="118780"/>
                    <a:pt x="292815" y="117800"/>
                    <a:pt x="294519" y="116119"/>
                  </a:cubicBezTo>
                  <a:lnTo>
                    <a:pt x="327666" y="81306"/>
                  </a:lnTo>
                  <a:cubicBezTo>
                    <a:pt x="330920" y="77880"/>
                    <a:pt x="330920" y="72528"/>
                    <a:pt x="327666" y="69102"/>
                  </a:cubicBezTo>
                  <a:cubicBezTo>
                    <a:pt x="292390" y="28686"/>
                    <a:pt x="240823" y="5974"/>
                    <a:pt x="186981" y="7138"/>
                  </a:cubicBezTo>
                  <a:cubicBezTo>
                    <a:pt x="85375" y="9434"/>
                    <a:pt x="4880" y="93104"/>
                    <a:pt x="7192" y="194020"/>
                  </a:cubicBezTo>
                  <a:cubicBezTo>
                    <a:pt x="9430" y="291703"/>
                    <a:pt x="88629" y="370363"/>
                    <a:pt x="186981" y="372586"/>
                  </a:cubicBezTo>
                  <a:cubicBezTo>
                    <a:pt x="260133" y="372585"/>
                    <a:pt x="302043" y="336542"/>
                    <a:pt x="330333" y="305229"/>
                  </a:cubicBezTo>
                  <a:cubicBezTo>
                    <a:pt x="333579" y="301651"/>
                    <a:pt x="333368" y="296157"/>
                    <a:pt x="329857" y="292836"/>
                  </a:cubicBezTo>
                  <a:close/>
                </a:path>
              </a:pathLst>
            </a:custGeom>
            <a:solidFill>
              <a:srgbClr val="00263A"/>
            </a:solidFill>
            <a:ln w="9525" cap="flat">
              <a:noFill/>
              <a:prstDash val="solid"/>
              <a:miter/>
            </a:ln>
          </p:spPr>
          <p:txBody>
            <a:bodyPr rtlCol="0" anchor="ctr"/>
            <a:lstStyle/>
            <a:p>
              <a:endParaRPr lang="en-US" dirty="0"/>
            </a:p>
          </p:txBody>
        </p:sp>
        <p:sp>
          <p:nvSpPr>
            <p:cNvPr id="55" name="Freeform 54">
              <a:extLst>
                <a:ext uri="{FF2B5EF4-FFF2-40B4-BE49-F238E27FC236}">
                  <a16:creationId xmlns:a16="http://schemas.microsoft.com/office/drawing/2014/main" id="{119317FB-7BD4-D74D-9206-0E90CB3F3C72}"/>
                </a:ext>
              </a:extLst>
            </p:cNvPr>
            <p:cNvSpPr/>
            <p:nvPr/>
          </p:nvSpPr>
          <p:spPr>
            <a:xfrm>
              <a:off x="7002280" y="3188318"/>
              <a:ext cx="381000" cy="378408"/>
            </a:xfrm>
            <a:custGeom>
              <a:avLst/>
              <a:gdLst>
                <a:gd name="connsiteX0" fmla="*/ 305491 w 381000"/>
                <a:gd name="connsiteY0" fmla="*/ 191016 h 378408"/>
                <a:gd name="connsiteX1" fmla="*/ 191191 w 381000"/>
                <a:gd name="connsiteY1" fmla="*/ 310404 h 378408"/>
                <a:gd name="connsiteX2" fmla="*/ 76224 w 381000"/>
                <a:gd name="connsiteY2" fmla="*/ 188556 h 378408"/>
                <a:gd name="connsiteX3" fmla="*/ 189952 w 381000"/>
                <a:gd name="connsiteY3" fmla="*/ 68601 h 378408"/>
                <a:gd name="connsiteX4" fmla="*/ 305395 w 381000"/>
                <a:gd name="connsiteY4" fmla="*/ 191016 h 378408"/>
                <a:gd name="connsiteX5" fmla="*/ 191095 w 381000"/>
                <a:gd name="connsiteY5" fmla="*/ 7110 h 378408"/>
                <a:gd name="connsiteX6" fmla="*/ 7152 w 381000"/>
                <a:gd name="connsiteY6" fmla="*/ 186348 h 378408"/>
                <a:gd name="connsiteX7" fmla="*/ 7168 w 381000"/>
                <a:gd name="connsiteY7" fmla="*/ 191016 h 378408"/>
                <a:gd name="connsiteX8" fmla="*/ 186314 w 381000"/>
                <a:gd name="connsiteY8" fmla="*/ 372558 h 378408"/>
                <a:gd name="connsiteX9" fmla="*/ 190048 w 381000"/>
                <a:gd name="connsiteY9" fmla="*/ 372557 h 378408"/>
                <a:gd name="connsiteX10" fmla="*/ 374557 w 381000"/>
                <a:gd name="connsiteY10" fmla="*/ 193127 h 378408"/>
                <a:gd name="connsiteX11" fmla="*/ 374547 w 381000"/>
                <a:gd name="connsiteY11" fmla="*/ 188556 h 378408"/>
                <a:gd name="connsiteX12" fmla="*/ 195309 w 381000"/>
                <a:gd name="connsiteY12" fmla="*/ 7103 h 378408"/>
                <a:gd name="connsiteX13" fmla="*/ 191286 w 381000"/>
                <a:gd name="connsiteY13" fmla="*/ 7110 h 378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81000" h="378408">
                  <a:moveTo>
                    <a:pt x="305491" y="191016"/>
                  </a:moveTo>
                  <a:cubicBezTo>
                    <a:pt x="305491" y="259129"/>
                    <a:pt x="256437" y="310404"/>
                    <a:pt x="191191" y="310404"/>
                  </a:cubicBezTo>
                  <a:cubicBezTo>
                    <a:pt x="125944" y="310404"/>
                    <a:pt x="76224" y="257427"/>
                    <a:pt x="76224" y="188556"/>
                  </a:cubicBezTo>
                  <a:cubicBezTo>
                    <a:pt x="76224" y="119686"/>
                    <a:pt x="125087" y="68601"/>
                    <a:pt x="189952" y="68601"/>
                  </a:cubicBezTo>
                  <a:cubicBezTo>
                    <a:pt x="254818" y="68601"/>
                    <a:pt x="305395" y="121862"/>
                    <a:pt x="305395" y="191016"/>
                  </a:cubicBezTo>
                  <a:moveTo>
                    <a:pt x="191095" y="7110"/>
                  </a:moveTo>
                  <a:cubicBezTo>
                    <a:pt x="90466" y="6156"/>
                    <a:pt x="8112" y="86404"/>
                    <a:pt x="7152" y="186348"/>
                  </a:cubicBezTo>
                  <a:cubicBezTo>
                    <a:pt x="7137" y="187904"/>
                    <a:pt x="7142" y="189460"/>
                    <a:pt x="7168" y="191016"/>
                  </a:cubicBezTo>
                  <a:cubicBezTo>
                    <a:pt x="6162" y="290281"/>
                    <a:pt x="86369" y="371560"/>
                    <a:pt x="186314" y="372558"/>
                  </a:cubicBezTo>
                  <a:cubicBezTo>
                    <a:pt x="187558" y="372571"/>
                    <a:pt x="188803" y="372570"/>
                    <a:pt x="190048" y="372557"/>
                  </a:cubicBezTo>
                  <a:cubicBezTo>
                    <a:pt x="290886" y="373613"/>
                    <a:pt x="373494" y="293279"/>
                    <a:pt x="374557" y="193127"/>
                  </a:cubicBezTo>
                  <a:cubicBezTo>
                    <a:pt x="374573" y="191603"/>
                    <a:pt x="374570" y="190080"/>
                    <a:pt x="374547" y="188556"/>
                  </a:cubicBezTo>
                  <a:cubicBezTo>
                    <a:pt x="375502" y="89291"/>
                    <a:pt x="295254" y="8052"/>
                    <a:pt x="195309" y="7103"/>
                  </a:cubicBezTo>
                  <a:cubicBezTo>
                    <a:pt x="193968" y="7091"/>
                    <a:pt x="192627" y="7093"/>
                    <a:pt x="191286" y="7110"/>
                  </a:cubicBezTo>
                </a:path>
              </a:pathLst>
            </a:custGeom>
            <a:solidFill>
              <a:srgbClr val="00263A"/>
            </a:solidFill>
            <a:ln w="9525" cap="flat">
              <a:noFill/>
              <a:prstDash val="solid"/>
              <a:miter/>
            </a:ln>
          </p:spPr>
          <p:txBody>
            <a:bodyPr rtlCol="0" anchor="ctr"/>
            <a:lstStyle/>
            <a:p>
              <a:endParaRPr lang="en-US" dirty="0"/>
            </a:p>
          </p:txBody>
        </p:sp>
        <p:sp>
          <p:nvSpPr>
            <p:cNvPr id="56" name="Freeform 55">
              <a:extLst>
                <a:ext uri="{FF2B5EF4-FFF2-40B4-BE49-F238E27FC236}">
                  <a16:creationId xmlns:a16="http://schemas.microsoft.com/office/drawing/2014/main" id="{FEEB9C0A-0663-B143-ADE9-4BD468FC8054}"/>
                </a:ext>
              </a:extLst>
            </p:cNvPr>
            <p:cNvSpPr/>
            <p:nvPr/>
          </p:nvSpPr>
          <p:spPr>
            <a:xfrm>
              <a:off x="7405688" y="3188265"/>
              <a:ext cx="323850" cy="368948"/>
            </a:xfrm>
            <a:custGeom>
              <a:avLst/>
              <a:gdLst>
                <a:gd name="connsiteX0" fmla="*/ 180785 w 323850"/>
                <a:gd name="connsiteY0" fmla="*/ 7163 h 368947"/>
                <a:gd name="connsiteX1" fmla="*/ 74962 w 323850"/>
                <a:gd name="connsiteY1" fmla="*/ 53707 h 368947"/>
                <a:gd name="connsiteX2" fmla="*/ 74962 w 323850"/>
                <a:gd name="connsiteY2" fmla="*/ 23151 h 368947"/>
                <a:gd name="connsiteX3" fmla="*/ 66008 w 323850"/>
                <a:gd name="connsiteY3" fmla="*/ 14353 h 368947"/>
                <a:gd name="connsiteX4" fmla="*/ 16097 w 323850"/>
                <a:gd name="connsiteY4" fmla="*/ 14353 h 368947"/>
                <a:gd name="connsiteX5" fmla="*/ 7144 w 323850"/>
                <a:gd name="connsiteY5" fmla="*/ 23151 h 368947"/>
                <a:gd name="connsiteX6" fmla="*/ 7144 w 323850"/>
                <a:gd name="connsiteY6" fmla="*/ 356150 h 368947"/>
                <a:gd name="connsiteX7" fmla="*/ 16097 w 323850"/>
                <a:gd name="connsiteY7" fmla="*/ 364948 h 368947"/>
                <a:gd name="connsiteX8" fmla="*/ 66008 w 323850"/>
                <a:gd name="connsiteY8" fmla="*/ 364948 h 368947"/>
                <a:gd name="connsiteX9" fmla="*/ 74962 w 323850"/>
                <a:gd name="connsiteY9" fmla="*/ 356150 h 368947"/>
                <a:gd name="connsiteX10" fmla="*/ 74962 w 323850"/>
                <a:gd name="connsiteY10" fmla="*/ 165054 h 368947"/>
                <a:gd name="connsiteX11" fmla="*/ 166688 w 323850"/>
                <a:gd name="connsiteY11" fmla="*/ 70452 h 368947"/>
                <a:gd name="connsiteX12" fmla="*/ 250507 w 323850"/>
                <a:gd name="connsiteY12" fmla="*/ 162027 h 368947"/>
                <a:gd name="connsiteX13" fmla="*/ 250507 w 323850"/>
                <a:gd name="connsiteY13" fmla="*/ 356055 h 368947"/>
                <a:gd name="connsiteX14" fmla="*/ 259366 w 323850"/>
                <a:gd name="connsiteY14" fmla="*/ 364853 h 368947"/>
                <a:gd name="connsiteX15" fmla="*/ 309563 w 323850"/>
                <a:gd name="connsiteY15" fmla="*/ 364853 h 368947"/>
                <a:gd name="connsiteX16" fmla="*/ 318516 w 323850"/>
                <a:gd name="connsiteY16" fmla="*/ 356055 h 368947"/>
                <a:gd name="connsiteX17" fmla="*/ 318516 w 323850"/>
                <a:gd name="connsiteY17" fmla="*/ 149350 h 368947"/>
                <a:gd name="connsiteX18" fmla="*/ 181261 w 323850"/>
                <a:gd name="connsiteY18" fmla="*/ 7447 h 368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23850" h="368947">
                  <a:moveTo>
                    <a:pt x="180785" y="7163"/>
                  </a:moveTo>
                  <a:cubicBezTo>
                    <a:pt x="140216" y="5874"/>
                    <a:pt x="101266" y="23006"/>
                    <a:pt x="74962" y="53707"/>
                  </a:cubicBezTo>
                  <a:lnTo>
                    <a:pt x="74962" y="23151"/>
                  </a:lnTo>
                  <a:cubicBezTo>
                    <a:pt x="74909" y="18277"/>
                    <a:pt x="70916" y="14353"/>
                    <a:pt x="66008" y="14353"/>
                  </a:cubicBezTo>
                  <a:lnTo>
                    <a:pt x="16097" y="14353"/>
                  </a:lnTo>
                  <a:cubicBezTo>
                    <a:pt x="11189" y="14353"/>
                    <a:pt x="7196" y="18277"/>
                    <a:pt x="7144" y="23151"/>
                  </a:cubicBezTo>
                  <a:lnTo>
                    <a:pt x="7144" y="356150"/>
                  </a:lnTo>
                  <a:cubicBezTo>
                    <a:pt x="7196" y="361024"/>
                    <a:pt x="11189" y="364948"/>
                    <a:pt x="16097" y="364948"/>
                  </a:cubicBezTo>
                  <a:lnTo>
                    <a:pt x="66008" y="364948"/>
                  </a:lnTo>
                  <a:cubicBezTo>
                    <a:pt x="70916" y="364948"/>
                    <a:pt x="74909" y="361024"/>
                    <a:pt x="74962" y="356150"/>
                  </a:cubicBezTo>
                  <a:lnTo>
                    <a:pt x="74962" y="165054"/>
                  </a:lnTo>
                  <a:cubicBezTo>
                    <a:pt x="74962" y="109239"/>
                    <a:pt x="112586" y="70452"/>
                    <a:pt x="166688" y="70452"/>
                  </a:cubicBezTo>
                  <a:cubicBezTo>
                    <a:pt x="220789" y="70452"/>
                    <a:pt x="250507" y="103752"/>
                    <a:pt x="250507" y="162027"/>
                  </a:cubicBezTo>
                  <a:lnTo>
                    <a:pt x="250507" y="356055"/>
                  </a:lnTo>
                  <a:cubicBezTo>
                    <a:pt x="250507" y="360914"/>
                    <a:pt x="254473" y="364853"/>
                    <a:pt x="259366" y="364853"/>
                  </a:cubicBezTo>
                  <a:lnTo>
                    <a:pt x="309563" y="364853"/>
                  </a:lnTo>
                  <a:cubicBezTo>
                    <a:pt x="314470" y="364854"/>
                    <a:pt x="318464" y="360930"/>
                    <a:pt x="318516" y="356055"/>
                  </a:cubicBezTo>
                  <a:lnTo>
                    <a:pt x="318516" y="149350"/>
                  </a:lnTo>
                  <a:cubicBezTo>
                    <a:pt x="318516" y="62978"/>
                    <a:pt x="264700" y="7447"/>
                    <a:pt x="181261" y="7447"/>
                  </a:cubicBezTo>
                </a:path>
              </a:pathLst>
            </a:custGeom>
            <a:solidFill>
              <a:srgbClr val="00263A"/>
            </a:solidFill>
            <a:ln w="9525" cap="flat">
              <a:noFill/>
              <a:prstDash val="solid"/>
              <a:miter/>
            </a:ln>
          </p:spPr>
          <p:txBody>
            <a:bodyPr rtlCol="0" anchor="ctr"/>
            <a:lstStyle/>
            <a:p>
              <a:endParaRPr lang="en-US" dirty="0"/>
            </a:p>
          </p:txBody>
        </p:sp>
      </p:grpSp>
      <p:sp>
        <p:nvSpPr>
          <p:cNvPr id="27" name="White Background">
            <a:extLst>
              <a:ext uri="{FF2B5EF4-FFF2-40B4-BE49-F238E27FC236}">
                <a16:creationId xmlns:a16="http://schemas.microsoft.com/office/drawing/2014/main" id="{9D8E0F4B-1125-0A42-A1A2-C3DBBEB60F6B}"/>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1" dirty="0"/>
          </a:p>
        </p:txBody>
      </p:sp>
      <p:cxnSp>
        <p:nvCxnSpPr>
          <p:cNvPr id="28" name="Blue Line">
            <a:extLst>
              <a:ext uri="{FF2B5EF4-FFF2-40B4-BE49-F238E27FC236}">
                <a16:creationId xmlns:a16="http://schemas.microsoft.com/office/drawing/2014/main" id="{F02FB26E-E630-9A40-B3CA-9BFC293E7D77}"/>
              </a:ext>
            </a:extLst>
          </p:cNvPr>
          <p:cNvCxnSpPr>
            <a:cxnSpLocks/>
          </p:cNvCxnSpPr>
          <p:nvPr userDrawn="1"/>
        </p:nvCxnSpPr>
        <p:spPr>
          <a:xfrm>
            <a:off x="640079" y="5806440"/>
            <a:ext cx="11551922"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29" name="Beacon Logo">
            <a:extLst>
              <a:ext uri="{FF2B5EF4-FFF2-40B4-BE49-F238E27FC236}">
                <a16:creationId xmlns:a16="http://schemas.microsoft.com/office/drawing/2014/main" id="{7030721F-2FF4-8943-BC5B-9C2454677579}"/>
              </a:ext>
            </a:extLst>
          </p:cNvPr>
          <p:cNvGrpSpPr/>
          <p:nvPr userDrawn="1"/>
        </p:nvGrpSpPr>
        <p:grpSpPr>
          <a:xfrm>
            <a:off x="640079" y="640080"/>
            <a:ext cx="2321508" cy="643748"/>
            <a:chOff x="4465225" y="2973986"/>
            <a:chExt cx="3264313" cy="905185"/>
          </a:xfrm>
        </p:grpSpPr>
        <p:sp>
          <p:nvSpPr>
            <p:cNvPr id="30" name="Freeform 29">
              <a:extLst>
                <a:ext uri="{FF2B5EF4-FFF2-40B4-BE49-F238E27FC236}">
                  <a16:creationId xmlns:a16="http://schemas.microsoft.com/office/drawing/2014/main" id="{4C214766-4697-6D4C-9D09-C8E265C30B15}"/>
                </a:ext>
              </a:extLst>
            </p:cNvPr>
            <p:cNvSpPr/>
            <p:nvPr/>
          </p:nvSpPr>
          <p:spPr>
            <a:xfrm>
              <a:off x="5595395" y="3666197"/>
              <a:ext cx="114300" cy="170284"/>
            </a:xfrm>
            <a:custGeom>
              <a:avLst/>
              <a:gdLst>
                <a:gd name="connsiteX0" fmla="*/ 7210 w 114300"/>
                <a:gd name="connsiteY0" fmla="*/ 14539 h 170283"/>
                <a:gd name="connsiteX1" fmla="*/ 12795 w 114300"/>
                <a:gd name="connsiteY1" fmla="*/ 7160 h 170283"/>
                <a:gd name="connsiteX2" fmla="*/ 14639 w 114300"/>
                <a:gd name="connsiteY2" fmla="*/ 7160 h 170283"/>
                <a:gd name="connsiteX3" fmla="*/ 21688 w 114300"/>
                <a:gd name="connsiteY3" fmla="*/ 7160 h 170283"/>
                <a:gd name="connsiteX4" fmla="*/ 28951 w 114300"/>
                <a:gd name="connsiteY4" fmla="*/ 12703 h 170283"/>
                <a:gd name="connsiteX5" fmla="*/ 28927 w 114300"/>
                <a:gd name="connsiteY5" fmla="*/ 14539 h 170283"/>
                <a:gd name="connsiteX6" fmla="*/ 28927 w 114300"/>
                <a:gd name="connsiteY6" fmla="*/ 66097 h 170283"/>
                <a:gd name="connsiteX7" fmla="*/ 28260 w 114300"/>
                <a:gd name="connsiteY7" fmla="*/ 75557 h 170283"/>
                <a:gd name="connsiteX8" fmla="*/ 28260 w 114300"/>
                <a:gd name="connsiteY8" fmla="*/ 75557 h 170283"/>
                <a:gd name="connsiteX9" fmla="*/ 71980 w 114300"/>
                <a:gd name="connsiteY9" fmla="*/ 49447 h 170283"/>
                <a:gd name="connsiteX10" fmla="*/ 111413 w 114300"/>
                <a:gd name="connsiteY10" fmla="*/ 93058 h 170283"/>
                <a:gd name="connsiteX11" fmla="*/ 111413 w 114300"/>
                <a:gd name="connsiteY11" fmla="*/ 158523 h 170283"/>
                <a:gd name="connsiteX12" fmla="*/ 105621 w 114300"/>
                <a:gd name="connsiteY12" fmla="*/ 165913 h 170283"/>
                <a:gd name="connsiteX13" fmla="*/ 103888 w 114300"/>
                <a:gd name="connsiteY13" fmla="*/ 165902 h 170283"/>
                <a:gd name="connsiteX14" fmla="*/ 96935 w 114300"/>
                <a:gd name="connsiteY14" fmla="*/ 165902 h 170283"/>
                <a:gd name="connsiteX15" fmla="*/ 89423 w 114300"/>
                <a:gd name="connsiteY15" fmla="*/ 160466 h 170283"/>
                <a:gd name="connsiteX16" fmla="*/ 89410 w 114300"/>
                <a:gd name="connsiteY16" fmla="*/ 158523 h 170283"/>
                <a:gd name="connsiteX17" fmla="*/ 89410 w 114300"/>
                <a:gd name="connsiteY17" fmla="*/ 97978 h 170283"/>
                <a:gd name="connsiteX18" fmla="*/ 67693 w 114300"/>
                <a:gd name="connsiteY18" fmla="*/ 69597 h 170283"/>
                <a:gd name="connsiteX19" fmla="*/ 29593 w 114300"/>
                <a:gd name="connsiteY19" fmla="*/ 112168 h 170283"/>
                <a:gd name="connsiteX20" fmla="*/ 29593 w 114300"/>
                <a:gd name="connsiteY20" fmla="*/ 158712 h 170283"/>
                <a:gd name="connsiteX21" fmla="*/ 24203 w 114300"/>
                <a:gd name="connsiteY21" fmla="*/ 166067 h 170283"/>
                <a:gd name="connsiteX22" fmla="*/ 22354 w 114300"/>
                <a:gd name="connsiteY22" fmla="*/ 166091 h 170283"/>
                <a:gd name="connsiteX23" fmla="*/ 14830 w 114300"/>
                <a:gd name="connsiteY23" fmla="*/ 166091 h 170283"/>
                <a:gd name="connsiteX24" fmla="*/ 7400 w 114300"/>
                <a:gd name="connsiteY24" fmla="*/ 160544 h 170283"/>
                <a:gd name="connsiteX25" fmla="*/ 7400 w 114300"/>
                <a:gd name="connsiteY25" fmla="*/ 158712 h 170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14300" h="170283">
                  <a:moveTo>
                    <a:pt x="7210" y="14539"/>
                  </a:moveTo>
                  <a:cubicBezTo>
                    <a:pt x="6700" y="10969"/>
                    <a:pt x="9201" y="7666"/>
                    <a:pt x="12795" y="7160"/>
                  </a:cubicBezTo>
                  <a:cubicBezTo>
                    <a:pt x="13406" y="7074"/>
                    <a:pt x="14027" y="7074"/>
                    <a:pt x="14639" y="7160"/>
                  </a:cubicBezTo>
                  <a:lnTo>
                    <a:pt x="21688" y="7160"/>
                  </a:lnTo>
                  <a:cubicBezTo>
                    <a:pt x="25235" y="6699"/>
                    <a:pt x="28486" y="9180"/>
                    <a:pt x="28951" y="12703"/>
                  </a:cubicBezTo>
                  <a:cubicBezTo>
                    <a:pt x="29031" y="13313"/>
                    <a:pt x="29023" y="13931"/>
                    <a:pt x="28927" y="14539"/>
                  </a:cubicBezTo>
                  <a:lnTo>
                    <a:pt x="28927" y="66097"/>
                  </a:lnTo>
                  <a:cubicBezTo>
                    <a:pt x="28936" y="69262"/>
                    <a:pt x="28713" y="72424"/>
                    <a:pt x="28260" y="75557"/>
                  </a:cubicBezTo>
                  <a:lnTo>
                    <a:pt x="28260" y="75557"/>
                  </a:lnTo>
                  <a:cubicBezTo>
                    <a:pt x="36515" y="59182"/>
                    <a:pt x="53546" y="49010"/>
                    <a:pt x="71980" y="49447"/>
                  </a:cubicBezTo>
                  <a:cubicBezTo>
                    <a:pt x="98935" y="49447"/>
                    <a:pt x="111413" y="64016"/>
                    <a:pt x="111413" y="93058"/>
                  </a:cubicBezTo>
                  <a:lnTo>
                    <a:pt x="111413" y="158523"/>
                  </a:lnTo>
                  <a:cubicBezTo>
                    <a:pt x="111868" y="162152"/>
                    <a:pt x="109275" y="165461"/>
                    <a:pt x="105621" y="165913"/>
                  </a:cubicBezTo>
                  <a:cubicBezTo>
                    <a:pt x="105045" y="165984"/>
                    <a:pt x="104463" y="165980"/>
                    <a:pt x="103888" y="165902"/>
                  </a:cubicBezTo>
                  <a:lnTo>
                    <a:pt x="96935" y="165902"/>
                  </a:lnTo>
                  <a:cubicBezTo>
                    <a:pt x="93349" y="166461"/>
                    <a:pt x="89986" y="164028"/>
                    <a:pt x="89423" y="160466"/>
                  </a:cubicBezTo>
                  <a:cubicBezTo>
                    <a:pt x="89321" y="159823"/>
                    <a:pt x="89317" y="159168"/>
                    <a:pt x="89410" y="158523"/>
                  </a:cubicBezTo>
                  <a:lnTo>
                    <a:pt x="89410" y="97978"/>
                  </a:lnTo>
                  <a:cubicBezTo>
                    <a:pt x="89410" y="82085"/>
                    <a:pt x="85981" y="69597"/>
                    <a:pt x="67693" y="69597"/>
                  </a:cubicBezTo>
                  <a:cubicBezTo>
                    <a:pt x="45691" y="69597"/>
                    <a:pt x="29593" y="87666"/>
                    <a:pt x="29593" y="112168"/>
                  </a:cubicBezTo>
                  <a:lnTo>
                    <a:pt x="29593" y="158712"/>
                  </a:lnTo>
                  <a:cubicBezTo>
                    <a:pt x="30150" y="162222"/>
                    <a:pt x="27736" y="165515"/>
                    <a:pt x="24203" y="166067"/>
                  </a:cubicBezTo>
                  <a:cubicBezTo>
                    <a:pt x="23591" y="166163"/>
                    <a:pt x="22968" y="166171"/>
                    <a:pt x="22354" y="166091"/>
                  </a:cubicBezTo>
                  <a:lnTo>
                    <a:pt x="14830" y="166091"/>
                  </a:lnTo>
                  <a:cubicBezTo>
                    <a:pt x="11236" y="166597"/>
                    <a:pt x="7909" y="164114"/>
                    <a:pt x="7400" y="160544"/>
                  </a:cubicBezTo>
                  <a:cubicBezTo>
                    <a:pt x="7313" y="159937"/>
                    <a:pt x="7313" y="159320"/>
                    <a:pt x="7400" y="158712"/>
                  </a:cubicBezTo>
                  <a:close/>
                </a:path>
              </a:pathLst>
            </a:custGeom>
            <a:solidFill>
              <a:srgbClr val="A2A9AD"/>
            </a:solidFill>
            <a:ln w="9525" cap="flat">
              <a:noFill/>
              <a:prstDash val="solid"/>
              <a:miter/>
            </a:ln>
          </p:spPr>
          <p:txBody>
            <a:bodyPr rtlCol="0" anchor="ctr"/>
            <a:lstStyle/>
            <a:p>
              <a:endParaRPr lang="en-US" dirty="0"/>
            </a:p>
          </p:txBody>
        </p:sp>
        <p:sp>
          <p:nvSpPr>
            <p:cNvPr id="31" name="Freeform 30">
              <a:extLst>
                <a:ext uri="{FF2B5EF4-FFF2-40B4-BE49-F238E27FC236}">
                  <a16:creationId xmlns:a16="http://schemas.microsoft.com/office/drawing/2014/main" id="{E817D10D-55D4-5B47-93E4-68D4B1C8A339}"/>
                </a:ext>
              </a:extLst>
            </p:cNvPr>
            <p:cNvSpPr/>
            <p:nvPr/>
          </p:nvSpPr>
          <p:spPr>
            <a:xfrm>
              <a:off x="5731452" y="3708549"/>
              <a:ext cx="114300" cy="132443"/>
            </a:xfrm>
            <a:custGeom>
              <a:avLst/>
              <a:gdLst>
                <a:gd name="connsiteX0" fmla="*/ 64035 w 114300"/>
                <a:gd name="connsiteY0" fmla="*/ 7095 h 132442"/>
                <a:gd name="connsiteX1" fmla="*/ 113374 w 114300"/>
                <a:gd name="connsiteY1" fmla="*/ 61302 h 132442"/>
                <a:gd name="connsiteX2" fmla="*/ 105851 w 114300"/>
                <a:gd name="connsiteY2" fmla="*/ 68965 h 132442"/>
                <a:gd name="connsiteX3" fmla="*/ 105659 w 114300"/>
                <a:gd name="connsiteY3" fmla="*/ 68965 h 132442"/>
                <a:gd name="connsiteX4" fmla="*/ 29459 w 114300"/>
                <a:gd name="connsiteY4" fmla="*/ 68965 h 132442"/>
                <a:gd name="connsiteX5" fmla="*/ 68114 w 114300"/>
                <a:gd name="connsiteY5" fmla="*/ 107390 h 132442"/>
                <a:gd name="connsiteX6" fmla="*/ 69274 w 114300"/>
                <a:gd name="connsiteY6" fmla="*/ 107373 h 132442"/>
                <a:gd name="connsiteX7" fmla="*/ 96610 w 114300"/>
                <a:gd name="connsiteY7" fmla="*/ 97913 h 132442"/>
                <a:gd name="connsiteX8" fmla="*/ 105973 w 114300"/>
                <a:gd name="connsiteY8" fmla="*/ 99021 h 132442"/>
                <a:gd name="connsiteX9" fmla="*/ 106802 w 114300"/>
                <a:gd name="connsiteY9" fmla="*/ 100373 h 132442"/>
                <a:gd name="connsiteX10" fmla="*/ 108897 w 114300"/>
                <a:gd name="connsiteY10" fmla="*/ 103778 h 132442"/>
                <a:gd name="connsiteX11" fmla="*/ 107477 w 114300"/>
                <a:gd name="connsiteY11" fmla="*/ 113172 h 132442"/>
                <a:gd name="connsiteX12" fmla="*/ 106612 w 114300"/>
                <a:gd name="connsiteY12" fmla="*/ 113712 h 132442"/>
                <a:gd name="connsiteX13" fmla="*/ 67845 w 114300"/>
                <a:gd name="connsiteY13" fmla="*/ 125821 h 132442"/>
                <a:gd name="connsiteX14" fmla="*/ 7193 w 114300"/>
                <a:gd name="connsiteY14" fmla="*/ 70365 h 132442"/>
                <a:gd name="connsiteX15" fmla="*/ 7170 w 114300"/>
                <a:gd name="connsiteY15" fmla="*/ 66221 h 132442"/>
                <a:gd name="connsiteX16" fmla="*/ 64035 w 114300"/>
                <a:gd name="connsiteY16" fmla="*/ 7095 h 132442"/>
                <a:gd name="connsiteX17" fmla="*/ 91371 w 114300"/>
                <a:gd name="connsiteY17" fmla="*/ 54396 h 132442"/>
                <a:gd name="connsiteX18" fmla="*/ 63558 w 114300"/>
                <a:gd name="connsiteY18" fmla="*/ 24123 h 132442"/>
                <a:gd name="connsiteX19" fmla="*/ 30030 w 114300"/>
                <a:gd name="connsiteY19" fmla="*/ 54396 h 132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14300" h="132442">
                  <a:moveTo>
                    <a:pt x="64035" y="7095"/>
                  </a:moveTo>
                  <a:cubicBezTo>
                    <a:pt x="95753" y="7095"/>
                    <a:pt x="113374" y="29610"/>
                    <a:pt x="113374" y="61302"/>
                  </a:cubicBezTo>
                  <a:cubicBezTo>
                    <a:pt x="113427" y="65482"/>
                    <a:pt x="110059" y="68912"/>
                    <a:pt x="105851" y="68965"/>
                  </a:cubicBezTo>
                  <a:cubicBezTo>
                    <a:pt x="105787" y="68966"/>
                    <a:pt x="105723" y="68966"/>
                    <a:pt x="105659" y="68965"/>
                  </a:cubicBezTo>
                  <a:lnTo>
                    <a:pt x="29459" y="68965"/>
                  </a:lnTo>
                  <a:cubicBezTo>
                    <a:pt x="29450" y="90177"/>
                    <a:pt x="46756" y="107381"/>
                    <a:pt x="68114" y="107390"/>
                  </a:cubicBezTo>
                  <a:cubicBezTo>
                    <a:pt x="68500" y="107390"/>
                    <a:pt x="68887" y="107385"/>
                    <a:pt x="69274" y="107373"/>
                  </a:cubicBezTo>
                  <a:cubicBezTo>
                    <a:pt x="79169" y="107197"/>
                    <a:pt x="88748" y="103882"/>
                    <a:pt x="96610" y="97913"/>
                  </a:cubicBezTo>
                  <a:cubicBezTo>
                    <a:pt x="99504" y="95651"/>
                    <a:pt x="103696" y="96147"/>
                    <a:pt x="105973" y="99021"/>
                  </a:cubicBezTo>
                  <a:cubicBezTo>
                    <a:pt x="106303" y="99437"/>
                    <a:pt x="106581" y="99891"/>
                    <a:pt x="106802" y="100373"/>
                  </a:cubicBezTo>
                  <a:lnTo>
                    <a:pt x="108897" y="103778"/>
                  </a:lnTo>
                  <a:cubicBezTo>
                    <a:pt x="111117" y="106762"/>
                    <a:pt x="110481" y="110968"/>
                    <a:pt x="107477" y="113172"/>
                  </a:cubicBezTo>
                  <a:cubicBezTo>
                    <a:pt x="107202" y="113373"/>
                    <a:pt x="106913" y="113554"/>
                    <a:pt x="106612" y="113712"/>
                  </a:cubicBezTo>
                  <a:cubicBezTo>
                    <a:pt x="95234" y="121578"/>
                    <a:pt x="81708" y="125803"/>
                    <a:pt x="67845" y="125821"/>
                  </a:cubicBezTo>
                  <a:cubicBezTo>
                    <a:pt x="35678" y="127141"/>
                    <a:pt x="8523" y="102313"/>
                    <a:pt x="7193" y="70365"/>
                  </a:cubicBezTo>
                  <a:cubicBezTo>
                    <a:pt x="7136" y="68985"/>
                    <a:pt x="7128" y="67602"/>
                    <a:pt x="7170" y="66221"/>
                  </a:cubicBezTo>
                  <a:cubicBezTo>
                    <a:pt x="6694" y="30462"/>
                    <a:pt x="31173" y="7095"/>
                    <a:pt x="64035" y="7095"/>
                  </a:cubicBezTo>
                  <a:close/>
                  <a:moveTo>
                    <a:pt x="91371" y="54396"/>
                  </a:moveTo>
                  <a:cubicBezTo>
                    <a:pt x="90705" y="34435"/>
                    <a:pt x="78703" y="24123"/>
                    <a:pt x="63558" y="24123"/>
                  </a:cubicBezTo>
                  <a:cubicBezTo>
                    <a:pt x="46187" y="24097"/>
                    <a:pt x="31654" y="37218"/>
                    <a:pt x="30030" y="54396"/>
                  </a:cubicBezTo>
                  <a:close/>
                </a:path>
              </a:pathLst>
            </a:custGeom>
            <a:solidFill>
              <a:srgbClr val="A2A9AD"/>
            </a:solidFill>
            <a:ln w="9525" cap="flat">
              <a:noFill/>
              <a:prstDash val="solid"/>
              <a:miter/>
            </a:ln>
          </p:spPr>
          <p:txBody>
            <a:bodyPr rtlCol="0" anchor="ctr"/>
            <a:lstStyle/>
            <a:p>
              <a:endParaRPr lang="en-US" dirty="0"/>
            </a:p>
          </p:txBody>
        </p:sp>
        <p:sp>
          <p:nvSpPr>
            <p:cNvPr id="32" name="Freeform 31">
              <a:extLst>
                <a:ext uri="{FF2B5EF4-FFF2-40B4-BE49-F238E27FC236}">
                  <a16:creationId xmlns:a16="http://schemas.microsoft.com/office/drawing/2014/main" id="{8495E591-0CE5-2848-8AC0-F04286F85B1C}"/>
                </a:ext>
              </a:extLst>
            </p:cNvPr>
            <p:cNvSpPr/>
            <p:nvPr/>
          </p:nvSpPr>
          <p:spPr>
            <a:xfrm>
              <a:off x="5861009" y="3708737"/>
              <a:ext cx="104775" cy="132443"/>
            </a:xfrm>
            <a:custGeom>
              <a:avLst/>
              <a:gdLst>
                <a:gd name="connsiteX0" fmla="*/ 74876 w 104775"/>
                <a:gd name="connsiteY0" fmla="*/ 53262 h 132442"/>
                <a:gd name="connsiteX1" fmla="*/ 80686 w 104775"/>
                <a:gd name="connsiteY1" fmla="*/ 53262 h 132442"/>
                <a:gd name="connsiteX2" fmla="*/ 80686 w 104775"/>
                <a:gd name="connsiteY2" fmla="*/ 50329 h 132442"/>
                <a:gd name="connsiteX3" fmla="*/ 61636 w 104775"/>
                <a:gd name="connsiteY3" fmla="*/ 25387 h 132442"/>
                <a:gd name="connsiteX4" fmla="*/ 55826 w 104775"/>
                <a:gd name="connsiteY4" fmla="*/ 25354 h 132442"/>
                <a:gd name="connsiteX5" fmla="*/ 30013 w 104775"/>
                <a:gd name="connsiteY5" fmla="*/ 32544 h 132442"/>
                <a:gd name="connsiteX6" fmla="*/ 20251 w 104775"/>
                <a:gd name="connsiteY6" fmla="*/ 30544 h 132442"/>
                <a:gd name="connsiteX7" fmla="*/ 19822 w 104775"/>
                <a:gd name="connsiteY7" fmla="*/ 29801 h 132442"/>
                <a:gd name="connsiteX8" fmla="*/ 18012 w 104775"/>
                <a:gd name="connsiteY8" fmla="*/ 26679 h 132442"/>
                <a:gd name="connsiteX9" fmla="*/ 19312 w 104775"/>
                <a:gd name="connsiteY9" fmla="*/ 17268 h 132442"/>
                <a:gd name="connsiteX10" fmla="*/ 20488 w 104775"/>
                <a:gd name="connsiteY10" fmla="*/ 16556 h 132442"/>
                <a:gd name="connsiteX11" fmla="*/ 57636 w 104775"/>
                <a:gd name="connsiteY11" fmla="*/ 7096 h 132442"/>
                <a:gd name="connsiteX12" fmla="*/ 102689 w 104775"/>
                <a:gd name="connsiteY12" fmla="*/ 51654 h 132442"/>
                <a:gd name="connsiteX13" fmla="*/ 102689 w 104775"/>
                <a:gd name="connsiteY13" fmla="*/ 116172 h 132442"/>
                <a:gd name="connsiteX14" fmla="*/ 96883 w 104775"/>
                <a:gd name="connsiteY14" fmla="*/ 123551 h 132442"/>
                <a:gd name="connsiteX15" fmla="*/ 95260 w 104775"/>
                <a:gd name="connsiteY15" fmla="*/ 123551 h 132442"/>
                <a:gd name="connsiteX16" fmla="*/ 89545 w 104775"/>
                <a:gd name="connsiteY16" fmla="*/ 123551 h 132442"/>
                <a:gd name="connsiteX17" fmla="*/ 82115 w 104775"/>
                <a:gd name="connsiteY17" fmla="*/ 117784 h 132442"/>
                <a:gd name="connsiteX18" fmla="*/ 82115 w 104775"/>
                <a:gd name="connsiteY18" fmla="*/ 116172 h 132442"/>
                <a:gd name="connsiteX19" fmla="*/ 82115 w 104775"/>
                <a:gd name="connsiteY19" fmla="*/ 109456 h 132442"/>
                <a:gd name="connsiteX20" fmla="*/ 82782 w 104775"/>
                <a:gd name="connsiteY20" fmla="*/ 102455 h 132442"/>
                <a:gd name="connsiteX21" fmla="*/ 82591 w 104775"/>
                <a:gd name="connsiteY21" fmla="*/ 102455 h 132442"/>
                <a:gd name="connsiteX22" fmla="*/ 45253 w 104775"/>
                <a:gd name="connsiteY22" fmla="*/ 126295 h 132442"/>
                <a:gd name="connsiteX23" fmla="*/ 7153 w 104775"/>
                <a:gd name="connsiteY23" fmla="*/ 92522 h 132442"/>
                <a:gd name="connsiteX24" fmla="*/ 74876 w 104775"/>
                <a:gd name="connsiteY24" fmla="*/ 53262 h 132442"/>
                <a:gd name="connsiteX25" fmla="*/ 49921 w 104775"/>
                <a:gd name="connsiteY25" fmla="*/ 108793 h 132442"/>
                <a:gd name="connsiteX26" fmla="*/ 80972 w 104775"/>
                <a:gd name="connsiteY26" fmla="*/ 72561 h 132442"/>
                <a:gd name="connsiteX27" fmla="*/ 80972 w 104775"/>
                <a:gd name="connsiteY27" fmla="*/ 67642 h 132442"/>
                <a:gd name="connsiteX28" fmla="*/ 75067 w 104775"/>
                <a:gd name="connsiteY28" fmla="*/ 67642 h 132442"/>
                <a:gd name="connsiteX29" fmla="*/ 28680 w 104775"/>
                <a:gd name="connsiteY29" fmla="*/ 90535 h 132442"/>
                <a:gd name="connsiteX30" fmla="*/ 48262 w 104775"/>
                <a:gd name="connsiteY30" fmla="*/ 108912 h 132442"/>
                <a:gd name="connsiteX31" fmla="*/ 49921 w 104775"/>
                <a:gd name="connsiteY31" fmla="*/ 108793 h 132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04775" h="132442">
                  <a:moveTo>
                    <a:pt x="74876" y="53262"/>
                  </a:moveTo>
                  <a:lnTo>
                    <a:pt x="80686" y="53262"/>
                  </a:lnTo>
                  <a:lnTo>
                    <a:pt x="80686" y="50329"/>
                  </a:lnTo>
                  <a:cubicBezTo>
                    <a:pt x="82361" y="38217"/>
                    <a:pt x="73832" y="27050"/>
                    <a:pt x="61636" y="25387"/>
                  </a:cubicBezTo>
                  <a:cubicBezTo>
                    <a:pt x="59709" y="25125"/>
                    <a:pt x="57756" y="25114"/>
                    <a:pt x="55826" y="25354"/>
                  </a:cubicBezTo>
                  <a:cubicBezTo>
                    <a:pt x="46745" y="25521"/>
                    <a:pt x="37858" y="27996"/>
                    <a:pt x="30013" y="32544"/>
                  </a:cubicBezTo>
                  <a:cubicBezTo>
                    <a:pt x="26761" y="34669"/>
                    <a:pt x="22391" y="33774"/>
                    <a:pt x="20251" y="30544"/>
                  </a:cubicBezTo>
                  <a:cubicBezTo>
                    <a:pt x="20093" y="30305"/>
                    <a:pt x="19949" y="30057"/>
                    <a:pt x="19822" y="29801"/>
                  </a:cubicBezTo>
                  <a:lnTo>
                    <a:pt x="18012" y="26679"/>
                  </a:lnTo>
                  <a:cubicBezTo>
                    <a:pt x="15754" y="23724"/>
                    <a:pt x="16336" y="19510"/>
                    <a:pt x="19312" y="17268"/>
                  </a:cubicBezTo>
                  <a:cubicBezTo>
                    <a:pt x="19679" y="16992"/>
                    <a:pt x="20073" y="16753"/>
                    <a:pt x="20488" y="16556"/>
                  </a:cubicBezTo>
                  <a:cubicBezTo>
                    <a:pt x="31847" y="10286"/>
                    <a:pt x="44641" y="7027"/>
                    <a:pt x="57636" y="7096"/>
                  </a:cubicBezTo>
                  <a:cubicBezTo>
                    <a:pt x="86211" y="7096"/>
                    <a:pt x="102689" y="22800"/>
                    <a:pt x="102689" y="51654"/>
                  </a:cubicBezTo>
                  <a:lnTo>
                    <a:pt x="102689" y="116172"/>
                  </a:lnTo>
                  <a:cubicBezTo>
                    <a:pt x="103137" y="119803"/>
                    <a:pt x="100538" y="123106"/>
                    <a:pt x="96883" y="123551"/>
                  </a:cubicBezTo>
                  <a:cubicBezTo>
                    <a:pt x="96344" y="123617"/>
                    <a:pt x="95799" y="123617"/>
                    <a:pt x="95260" y="123551"/>
                  </a:cubicBezTo>
                  <a:lnTo>
                    <a:pt x="89545" y="123551"/>
                  </a:lnTo>
                  <a:cubicBezTo>
                    <a:pt x="85890" y="123996"/>
                    <a:pt x="82563" y="121415"/>
                    <a:pt x="82115" y="117784"/>
                  </a:cubicBezTo>
                  <a:cubicBezTo>
                    <a:pt x="82049" y="117249"/>
                    <a:pt x="82049" y="116708"/>
                    <a:pt x="82115" y="116172"/>
                  </a:cubicBezTo>
                  <a:lnTo>
                    <a:pt x="82115" y="109456"/>
                  </a:lnTo>
                  <a:cubicBezTo>
                    <a:pt x="82076" y="107105"/>
                    <a:pt x="82300" y="104757"/>
                    <a:pt x="82782" y="102455"/>
                  </a:cubicBezTo>
                  <a:lnTo>
                    <a:pt x="82591" y="102455"/>
                  </a:lnTo>
                  <a:cubicBezTo>
                    <a:pt x="75630" y="116726"/>
                    <a:pt x="61215" y="125930"/>
                    <a:pt x="45253" y="126295"/>
                  </a:cubicBezTo>
                  <a:cubicBezTo>
                    <a:pt x="25060" y="126295"/>
                    <a:pt x="7153" y="113902"/>
                    <a:pt x="7153" y="92522"/>
                  </a:cubicBezTo>
                  <a:cubicBezTo>
                    <a:pt x="6391" y="57046"/>
                    <a:pt x="51064" y="53262"/>
                    <a:pt x="74876" y="53262"/>
                  </a:cubicBezTo>
                  <a:close/>
                  <a:moveTo>
                    <a:pt x="49921" y="108793"/>
                  </a:moveTo>
                  <a:cubicBezTo>
                    <a:pt x="68971" y="108793"/>
                    <a:pt x="80972" y="89873"/>
                    <a:pt x="80972" y="72561"/>
                  </a:cubicBezTo>
                  <a:lnTo>
                    <a:pt x="80972" y="67642"/>
                  </a:lnTo>
                  <a:lnTo>
                    <a:pt x="75067" y="67642"/>
                  </a:lnTo>
                  <a:cubicBezTo>
                    <a:pt x="58969" y="67642"/>
                    <a:pt x="28680" y="68966"/>
                    <a:pt x="28680" y="90535"/>
                  </a:cubicBezTo>
                  <a:cubicBezTo>
                    <a:pt x="28978" y="100980"/>
                    <a:pt x="37745" y="109208"/>
                    <a:pt x="48262" y="108912"/>
                  </a:cubicBezTo>
                  <a:cubicBezTo>
                    <a:pt x="48816" y="108897"/>
                    <a:pt x="49370" y="108857"/>
                    <a:pt x="49921" y="108793"/>
                  </a:cubicBezTo>
                  <a:close/>
                </a:path>
              </a:pathLst>
            </a:custGeom>
            <a:solidFill>
              <a:srgbClr val="A2A9AD"/>
            </a:solidFill>
            <a:ln w="9525" cap="flat">
              <a:noFill/>
              <a:prstDash val="solid"/>
              <a:miter/>
            </a:ln>
          </p:spPr>
          <p:txBody>
            <a:bodyPr rtlCol="0" anchor="ctr"/>
            <a:lstStyle/>
            <a:p>
              <a:endParaRPr lang="en-US" dirty="0"/>
            </a:p>
          </p:txBody>
        </p:sp>
        <p:sp>
          <p:nvSpPr>
            <p:cNvPr id="33" name="Freeform 32">
              <a:extLst>
                <a:ext uri="{FF2B5EF4-FFF2-40B4-BE49-F238E27FC236}">
                  <a16:creationId xmlns:a16="http://schemas.microsoft.com/office/drawing/2014/main" id="{1D40CB74-F48E-B44F-87A6-E8CA2AEF40B3}"/>
                </a:ext>
              </a:extLst>
            </p:cNvPr>
            <p:cNvSpPr/>
            <p:nvPr/>
          </p:nvSpPr>
          <p:spPr>
            <a:xfrm>
              <a:off x="5994967" y="3666183"/>
              <a:ext cx="47625" cy="170284"/>
            </a:xfrm>
            <a:custGeom>
              <a:avLst/>
              <a:gdLst>
                <a:gd name="connsiteX0" fmla="*/ 7212 w 47625"/>
                <a:gd name="connsiteY0" fmla="*/ 14553 h 170283"/>
                <a:gd name="connsiteX1" fmla="*/ 12780 w 47625"/>
                <a:gd name="connsiteY1" fmla="*/ 7162 h 170283"/>
                <a:gd name="connsiteX2" fmla="*/ 14736 w 47625"/>
                <a:gd name="connsiteY2" fmla="*/ 7174 h 170283"/>
                <a:gd name="connsiteX3" fmla="*/ 21690 w 47625"/>
                <a:gd name="connsiteY3" fmla="*/ 7174 h 170283"/>
                <a:gd name="connsiteX4" fmla="*/ 29204 w 47625"/>
                <a:gd name="connsiteY4" fmla="*/ 12832 h 170283"/>
                <a:gd name="connsiteX5" fmla="*/ 29215 w 47625"/>
                <a:gd name="connsiteY5" fmla="*/ 14553 h 170283"/>
                <a:gd name="connsiteX6" fmla="*/ 29215 w 47625"/>
                <a:gd name="connsiteY6" fmla="*/ 132238 h 170283"/>
                <a:gd name="connsiteX7" fmla="*/ 39597 w 47625"/>
                <a:gd name="connsiteY7" fmla="*/ 147280 h 170283"/>
                <a:gd name="connsiteX8" fmla="*/ 45519 w 47625"/>
                <a:gd name="connsiteY8" fmla="*/ 153502 h 170283"/>
                <a:gd name="connsiteX9" fmla="*/ 45502 w 47625"/>
                <a:gd name="connsiteY9" fmla="*/ 153807 h 170283"/>
                <a:gd name="connsiteX10" fmla="*/ 45502 w 47625"/>
                <a:gd name="connsiteY10" fmla="*/ 159200 h 170283"/>
                <a:gd name="connsiteX11" fmla="*/ 39850 w 47625"/>
                <a:gd name="connsiteY11" fmla="*/ 166862 h 170283"/>
                <a:gd name="connsiteX12" fmla="*/ 37787 w 47625"/>
                <a:gd name="connsiteY12" fmla="*/ 166862 h 170283"/>
                <a:gd name="connsiteX13" fmla="*/ 7212 w 47625"/>
                <a:gd name="connsiteY13" fmla="*/ 134887 h 170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7625" h="170283">
                  <a:moveTo>
                    <a:pt x="7212" y="14553"/>
                  </a:moveTo>
                  <a:cubicBezTo>
                    <a:pt x="6694" y="10985"/>
                    <a:pt x="9187" y="7676"/>
                    <a:pt x="12780" y="7162"/>
                  </a:cubicBezTo>
                  <a:cubicBezTo>
                    <a:pt x="13429" y="7069"/>
                    <a:pt x="14088" y="7073"/>
                    <a:pt x="14736" y="7174"/>
                  </a:cubicBezTo>
                  <a:lnTo>
                    <a:pt x="21690" y="7174"/>
                  </a:lnTo>
                  <a:cubicBezTo>
                    <a:pt x="25338" y="6676"/>
                    <a:pt x="28702" y="9209"/>
                    <a:pt x="29204" y="12832"/>
                  </a:cubicBezTo>
                  <a:cubicBezTo>
                    <a:pt x="29283" y="13403"/>
                    <a:pt x="29286" y="13982"/>
                    <a:pt x="29215" y="14553"/>
                  </a:cubicBezTo>
                  <a:lnTo>
                    <a:pt x="29215" y="132238"/>
                  </a:lnTo>
                  <a:cubicBezTo>
                    <a:pt x="29215" y="145009"/>
                    <a:pt x="34834" y="146807"/>
                    <a:pt x="39597" y="147280"/>
                  </a:cubicBezTo>
                  <a:cubicBezTo>
                    <a:pt x="42962" y="147374"/>
                    <a:pt x="45614" y="150160"/>
                    <a:pt x="45519" y="153502"/>
                  </a:cubicBezTo>
                  <a:cubicBezTo>
                    <a:pt x="45516" y="153604"/>
                    <a:pt x="45510" y="153706"/>
                    <a:pt x="45502" y="153807"/>
                  </a:cubicBezTo>
                  <a:lnTo>
                    <a:pt x="45502" y="159200"/>
                  </a:lnTo>
                  <a:cubicBezTo>
                    <a:pt x="46072" y="162866"/>
                    <a:pt x="43542" y="166297"/>
                    <a:pt x="39850" y="166862"/>
                  </a:cubicBezTo>
                  <a:cubicBezTo>
                    <a:pt x="39167" y="166967"/>
                    <a:pt x="38471" y="166967"/>
                    <a:pt x="37787" y="166862"/>
                  </a:cubicBezTo>
                  <a:cubicBezTo>
                    <a:pt x="25595" y="166862"/>
                    <a:pt x="7212" y="163457"/>
                    <a:pt x="7212" y="134887"/>
                  </a:cubicBezTo>
                  <a:close/>
                </a:path>
              </a:pathLst>
            </a:custGeom>
            <a:solidFill>
              <a:srgbClr val="A2A9AD"/>
            </a:solidFill>
            <a:ln w="9525" cap="flat">
              <a:noFill/>
              <a:prstDash val="solid"/>
              <a:miter/>
            </a:ln>
          </p:spPr>
          <p:txBody>
            <a:bodyPr rtlCol="0" anchor="ctr"/>
            <a:lstStyle/>
            <a:p>
              <a:endParaRPr lang="en-US" dirty="0"/>
            </a:p>
          </p:txBody>
        </p:sp>
        <p:sp>
          <p:nvSpPr>
            <p:cNvPr id="57" name="Freeform 56">
              <a:extLst>
                <a:ext uri="{FF2B5EF4-FFF2-40B4-BE49-F238E27FC236}">
                  <a16:creationId xmlns:a16="http://schemas.microsoft.com/office/drawing/2014/main" id="{EAA8D84C-2883-2449-AB28-366AE3692A97}"/>
                </a:ext>
              </a:extLst>
            </p:cNvPr>
            <p:cNvSpPr/>
            <p:nvPr/>
          </p:nvSpPr>
          <p:spPr>
            <a:xfrm>
              <a:off x="6048979" y="3679917"/>
              <a:ext cx="76200" cy="151363"/>
            </a:xfrm>
            <a:custGeom>
              <a:avLst/>
              <a:gdLst>
                <a:gd name="connsiteX0" fmla="*/ 22351 w 76200"/>
                <a:gd name="connsiteY0" fmla="*/ 57297 h 151363"/>
                <a:gd name="connsiteX1" fmla="*/ 14446 w 76200"/>
                <a:gd name="connsiteY1" fmla="*/ 57297 h 151363"/>
                <a:gd name="connsiteX2" fmla="*/ 7186 w 76200"/>
                <a:gd name="connsiteY2" fmla="*/ 51533 h 151363"/>
                <a:gd name="connsiteX3" fmla="*/ 7207 w 76200"/>
                <a:gd name="connsiteY3" fmla="*/ 49918 h 151363"/>
                <a:gd name="connsiteX4" fmla="*/ 7207 w 76200"/>
                <a:gd name="connsiteY4" fmla="*/ 46985 h 151363"/>
                <a:gd name="connsiteX5" fmla="*/ 12904 w 76200"/>
                <a:gd name="connsiteY5" fmla="*/ 39523 h 151363"/>
                <a:gd name="connsiteX6" fmla="*/ 14636 w 76200"/>
                <a:gd name="connsiteY6" fmla="*/ 39512 h 151363"/>
                <a:gd name="connsiteX7" fmla="*/ 22828 w 76200"/>
                <a:gd name="connsiteY7" fmla="*/ 39512 h 151363"/>
                <a:gd name="connsiteX8" fmla="*/ 22828 w 76200"/>
                <a:gd name="connsiteY8" fmla="*/ 14537 h 151363"/>
                <a:gd name="connsiteX9" fmla="*/ 28634 w 76200"/>
                <a:gd name="connsiteY9" fmla="*/ 7158 h 151363"/>
                <a:gd name="connsiteX10" fmla="*/ 30257 w 76200"/>
                <a:gd name="connsiteY10" fmla="*/ 7158 h 151363"/>
                <a:gd name="connsiteX11" fmla="*/ 36829 w 76200"/>
                <a:gd name="connsiteY11" fmla="*/ 7158 h 151363"/>
                <a:gd name="connsiteX12" fmla="*/ 44343 w 76200"/>
                <a:gd name="connsiteY12" fmla="*/ 12816 h 151363"/>
                <a:gd name="connsiteX13" fmla="*/ 44354 w 76200"/>
                <a:gd name="connsiteY13" fmla="*/ 14537 h 151363"/>
                <a:gd name="connsiteX14" fmla="*/ 44354 w 76200"/>
                <a:gd name="connsiteY14" fmla="*/ 39512 h 151363"/>
                <a:gd name="connsiteX15" fmla="*/ 64261 w 76200"/>
                <a:gd name="connsiteY15" fmla="*/ 39512 h 151363"/>
                <a:gd name="connsiteX16" fmla="*/ 71702 w 76200"/>
                <a:gd name="connsiteY16" fmla="*/ 45264 h 151363"/>
                <a:gd name="connsiteX17" fmla="*/ 71691 w 76200"/>
                <a:gd name="connsiteY17" fmla="*/ 46985 h 151363"/>
                <a:gd name="connsiteX18" fmla="*/ 71691 w 76200"/>
                <a:gd name="connsiteY18" fmla="*/ 49918 h 151363"/>
                <a:gd name="connsiteX19" fmla="*/ 66078 w 76200"/>
                <a:gd name="connsiteY19" fmla="*/ 57276 h 151363"/>
                <a:gd name="connsiteX20" fmla="*/ 64452 w 76200"/>
                <a:gd name="connsiteY20" fmla="*/ 57297 h 151363"/>
                <a:gd name="connsiteX21" fmla="*/ 44354 w 76200"/>
                <a:gd name="connsiteY21" fmla="*/ 57297 h 151363"/>
                <a:gd name="connsiteX22" fmla="*/ 44354 w 76200"/>
                <a:gd name="connsiteY22" fmla="*/ 107909 h 151363"/>
                <a:gd name="connsiteX23" fmla="*/ 66071 w 76200"/>
                <a:gd name="connsiteY23" fmla="*/ 133546 h 151363"/>
                <a:gd name="connsiteX24" fmla="*/ 73977 w 76200"/>
                <a:gd name="connsiteY24" fmla="*/ 141020 h 151363"/>
                <a:gd name="connsiteX25" fmla="*/ 73977 w 76200"/>
                <a:gd name="connsiteY25" fmla="*/ 145750 h 151363"/>
                <a:gd name="connsiteX26" fmla="*/ 64452 w 76200"/>
                <a:gd name="connsiteY26" fmla="*/ 153129 h 151363"/>
                <a:gd name="connsiteX27" fmla="*/ 21908 w 76200"/>
                <a:gd name="connsiteY27" fmla="*/ 117112 h 151363"/>
                <a:gd name="connsiteX28" fmla="*/ 21875 w 76200"/>
                <a:gd name="connsiteY28" fmla="*/ 111315 h 151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76200" h="151363">
                  <a:moveTo>
                    <a:pt x="22351" y="57297"/>
                  </a:moveTo>
                  <a:lnTo>
                    <a:pt x="14446" y="57297"/>
                  </a:lnTo>
                  <a:cubicBezTo>
                    <a:pt x="10838" y="57696"/>
                    <a:pt x="7588" y="55116"/>
                    <a:pt x="7186" y="51533"/>
                  </a:cubicBezTo>
                  <a:cubicBezTo>
                    <a:pt x="7125" y="50996"/>
                    <a:pt x="7132" y="50453"/>
                    <a:pt x="7207" y="49918"/>
                  </a:cubicBezTo>
                  <a:lnTo>
                    <a:pt x="7207" y="46985"/>
                  </a:lnTo>
                  <a:cubicBezTo>
                    <a:pt x="6705" y="43362"/>
                    <a:pt x="9256" y="40021"/>
                    <a:pt x="12904" y="39523"/>
                  </a:cubicBezTo>
                  <a:cubicBezTo>
                    <a:pt x="13478" y="39444"/>
                    <a:pt x="14061" y="39440"/>
                    <a:pt x="14636" y="39512"/>
                  </a:cubicBezTo>
                  <a:lnTo>
                    <a:pt x="22828" y="39512"/>
                  </a:lnTo>
                  <a:lnTo>
                    <a:pt x="22828" y="14537"/>
                  </a:lnTo>
                  <a:cubicBezTo>
                    <a:pt x="22379" y="10907"/>
                    <a:pt x="24979" y="7603"/>
                    <a:pt x="28634" y="7158"/>
                  </a:cubicBezTo>
                  <a:cubicBezTo>
                    <a:pt x="29173" y="7092"/>
                    <a:pt x="29718" y="7092"/>
                    <a:pt x="30257" y="7158"/>
                  </a:cubicBezTo>
                  <a:lnTo>
                    <a:pt x="36829" y="7158"/>
                  </a:lnTo>
                  <a:cubicBezTo>
                    <a:pt x="40477" y="6659"/>
                    <a:pt x="43841" y="9193"/>
                    <a:pt x="44343" y="12816"/>
                  </a:cubicBezTo>
                  <a:cubicBezTo>
                    <a:pt x="44422" y="13387"/>
                    <a:pt x="44426" y="13965"/>
                    <a:pt x="44354" y="14537"/>
                  </a:cubicBezTo>
                  <a:lnTo>
                    <a:pt x="44354" y="39512"/>
                  </a:lnTo>
                  <a:lnTo>
                    <a:pt x="64261" y="39512"/>
                  </a:lnTo>
                  <a:cubicBezTo>
                    <a:pt x="67916" y="39059"/>
                    <a:pt x="71247" y="41635"/>
                    <a:pt x="71702" y="45264"/>
                  </a:cubicBezTo>
                  <a:cubicBezTo>
                    <a:pt x="71774" y="45836"/>
                    <a:pt x="71770" y="46414"/>
                    <a:pt x="71691" y="46985"/>
                  </a:cubicBezTo>
                  <a:lnTo>
                    <a:pt x="71691" y="49918"/>
                  </a:lnTo>
                  <a:cubicBezTo>
                    <a:pt x="72187" y="53489"/>
                    <a:pt x="69674" y="56783"/>
                    <a:pt x="66078" y="57276"/>
                  </a:cubicBezTo>
                  <a:cubicBezTo>
                    <a:pt x="65539" y="57350"/>
                    <a:pt x="64993" y="57357"/>
                    <a:pt x="64452" y="57297"/>
                  </a:cubicBezTo>
                  <a:lnTo>
                    <a:pt x="44354" y="57297"/>
                  </a:lnTo>
                  <a:lnTo>
                    <a:pt x="44354" y="107909"/>
                  </a:lnTo>
                  <a:cubicBezTo>
                    <a:pt x="44354" y="129478"/>
                    <a:pt x="57689" y="132884"/>
                    <a:pt x="66071" y="133546"/>
                  </a:cubicBezTo>
                  <a:cubicBezTo>
                    <a:pt x="71977" y="133546"/>
                    <a:pt x="73977" y="135816"/>
                    <a:pt x="73977" y="141020"/>
                  </a:cubicBezTo>
                  <a:lnTo>
                    <a:pt x="73977" y="145750"/>
                  </a:lnTo>
                  <a:cubicBezTo>
                    <a:pt x="73977" y="150858"/>
                    <a:pt x="71024" y="153129"/>
                    <a:pt x="64452" y="153129"/>
                  </a:cubicBezTo>
                  <a:cubicBezTo>
                    <a:pt x="42690" y="154851"/>
                    <a:pt x="23642" y="138726"/>
                    <a:pt x="21908" y="117112"/>
                  </a:cubicBezTo>
                  <a:cubicBezTo>
                    <a:pt x="21753" y="115183"/>
                    <a:pt x="21742" y="113245"/>
                    <a:pt x="21875" y="111315"/>
                  </a:cubicBezTo>
                  <a:close/>
                </a:path>
              </a:pathLst>
            </a:custGeom>
            <a:solidFill>
              <a:srgbClr val="A2A9AD"/>
            </a:solidFill>
            <a:ln w="9525" cap="flat">
              <a:noFill/>
              <a:prstDash val="solid"/>
              <a:miter/>
            </a:ln>
          </p:spPr>
          <p:txBody>
            <a:bodyPr rtlCol="0" anchor="ctr"/>
            <a:lstStyle/>
            <a:p>
              <a:endParaRPr lang="en-US" dirty="0"/>
            </a:p>
          </p:txBody>
        </p:sp>
        <p:sp>
          <p:nvSpPr>
            <p:cNvPr id="58" name="Freeform 57">
              <a:extLst>
                <a:ext uri="{FF2B5EF4-FFF2-40B4-BE49-F238E27FC236}">
                  <a16:creationId xmlns:a16="http://schemas.microsoft.com/office/drawing/2014/main" id="{B1215C53-CD79-394E-8403-FA33B6AEEEE9}"/>
                </a:ext>
              </a:extLst>
            </p:cNvPr>
            <p:cNvSpPr/>
            <p:nvPr/>
          </p:nvSpPr>
          <p:spPr>
            <a:xfrm>
              <a:off x="6142798" y="3666197"/>
              <a:ext cx="114300" cy="170284"/>
            </a:xfrm>
            <a:custGeom>
              <a:avLst/>
              <a:gdLst>
                <a:gd name="connsiteX0" fmla="*/ 7495 w 114300"/>
                <a:gd name="connsiteY0" fmla="*/ 14539 h 170283"/>
                <a:gd name="connsiteX1" fmla="*/ 13080 w 114300"/>
                <a:gd name="connsiteY1" fmla="*/ 7160 h 170283"/>
                <a:gd name="connsiteX2" fmla="*/ 14924 w 114300"/>
                <a:gd name="connsiteY2" fmla="*/ 7160 h 170283"/>
                <a:gd name="connsiteX3" fmla="*/ 21973 w 114300"/>
                <a:gd name="connsiteY3" fmla="*/ 7160 h 170283"/>
                <a:gd name="connsiteX4" fmla="*/ 29236 w 114300"/>
                <a:gd name="connsiteY4" fmla="*/ 12703 h 170283"/>
                <a:gd name="connsiteX5" fmla="*/ 29212 w 114300"/>
                <a:gd name="connsiteY5" fmla="*/ 14539 h 170283"/>
                <a:gd name="connsiteX6" fmla="*/ 29212 w 114300"/>
                <a:gd name="connsiteY6" fmla="*/ 66097 h 170283"/>
                <a:gd name="connsiteX7" fmla="*/ 28545 w 114300"/>
                <a:gd name="connsiteY7" fmla="*/ 75557 h 170283"/>
                <a:gd name="connsiteX8" fmla="*/ 28545 w 114300"/>
                <a:gd name="connsiteY8" fmla="*/ 75557 h 170283"/>
                <a:gd name="connsiteX9" fmla="*/ 71407 w 114300"/>
                <a:gd name="connsiteY9" fmla="*/ 49447 h 170283"/>
                <a:gd name="connsiteX10" fmla="*/ 110746 w 114300"/>
                <a:gd name="connsiteY10" fmla="*/ 93058 h 170283"/>
                <a:gd name="connsiteX11" fmla="*/ 110746 w 114300"/>
                <a:gd name="connsiteY11" fmla="*/ 158523 h 170283"/>
                <a:gd name="connsiteX12" fmla="*/ 104939 w 114300"/>
                <a:gd name="connsiteY12" fmla="*/ 165902 h 170283"/>
                <a:gd name="connsiteX13" fmla="*/ 103316 w 114300"/>
                <a:gd name="connsiteY13" fmla="*/ 165902 h 170283"/>
                <a:gd name="connsiteX14" fmla="*/ 96268 w 114300"/>
                <a:gd name="connsiteY14" fmla="*/ 165902 h 170283"/>
                <a:gd name="connsiteX15" fmla="*/ 88838 w 114300"/>
                <a:gd name="connsiteY15" fmla="*/ 160355 h 170283"/>
                <a:gd name="connsiteX16" fmla="*/ 88838 w 114300"/>
                <a:gd name="connsiteY16" fmla="*/ 158523 h 170283"/>
                <a:gd name="connsiteX17" fmla="*/ 88838 w 114300"/>
                <a:gd name="connsiteY17" fmla="*/ 97978 h 170283"/>
                <a:gd name="connsiteX18" fmla="*/ 67026 w 114300"/>
                <a:gd name="connsiteY18" fmla="*/ 69597 h 170283"/>
                <a:gd name="connsiteX19" fmla="*/ 28926 w 114300"/>
                <a:gd name="connsiteY19" fmla="*/ 112168 h 170283"/>
                <a:gd name="connsiteX20" fmla="*/ 28926 w 114300"/>
                <a:gd name="connsiteY20" fmla="*/ 158712 h 170283"/>
                <a:gd name="connsiteX21" fmla="*/ 23535 w 114300"/>
                <a:gd name="connsiteY21" fmla="*/ 166067 h 170283"/>
                <a:gd name="connsiteX22" fmla="*/ 21687 w 114300"/>
                <a:gd name="connsiteY22" fmla="*/ 166091 h 170283"/>
                <a:gd name="connsiteX23" fmla="*/ 14638 w 114300"/>
                <a:gd name="connsiteY23" fmla="*/ 166091 h 170283"/>
                <a:gd name="connsiteX24" fmla="*/ 7209 w 114300"/>
                <a:gd name="connsiteY24" fmla="*/ 160544 h 170283"/>
                <a:gd name="connsiteX25" fmla="*/ 7209 w 114300"/>
                <a:gd name="connsiteY25" fmla="*/ 158712 h 170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14300" h="170283">
                  <a:moveTo>
                    <a:pt x="7495" y="14539"/>
                  </a:moveTo>
                  <a:cubicBezTo>
                    <a:pt x="6985" y="10969"/>
                    <a:pt x="9486" y="7666"/>
                    <a:pt x="13080" y="7160"/>
                  </a:cubicBezTo>
                  <a:cubicBezTo>
                    <a:pt x="13691" y="7074"/>
                    <a:pt x="14312" y="7074"/>
                    <a:pt x="14924" y="7160"/>
                  </a:cubicBezTo>
                  <a:lnTo>
                    <a:pt x="21973" y="7160"/>
                  </a:lnTo>
                  <a:cubicBezTo>
                    <a:pt x="25519" y="6699"/>
                    <a:pt x="28771" y="9180"/>
                    <a:pt x="29236" y="12703"/>
                  </a:cubicBezTo>
                  <a:cubicBezTo>
                    <a:pt x="29316" y="13313"/>
                    <a:pt x="29308" y="13931"/>
                    <a:pt x="29212" y="14539"/>
                  </a:cubicBezTo>
                  <a:lnTo>
                    <a:pt x="29212" y="66097"/>
                  </a:lnTo>
                  <a:cubicBezTo>
                    <a:pt x="29221" y="69262"/>
                    <a:pt x="28998" y="72424"/>
                    <a:pt x="28545" y="75557"/>
                  </a:cubicBezTo>
                  <a:lnTo>
                    <a:pt x="28545" y="75557"/>
                  </a:lnTo>
                  <a:cubicBezTo>
                    <a:pt x="36665" y="59461"/>
                    <a:pt x="53281" y="49340"/>
                    <a:pt x="71407" y="49447"/>
                  </a:cubicBezTo>
                  <a:cubicBezTo>
                    <a:pt x="98363" y="49447"/>
                    <a:pt x="110746" y="64016"/>
                    <a:pt x="110746" y="93058"/>
                  </a:cubicBezTo>
                  <a:lnTo>
                    <a:pt x="110746" y="158523"/>
                  </a:lnTo>
                  <a:cubicBezTo>
                    <a:pt x="111194" y="162153"/>
                    <a:pt x="108594" y="165457"/>
                    <a:pt x="104939" y="165902"/>
                  </a:cubicBezTo>
                  <a:cubicBezTo>
                    <a:pt x="104400" y="165968"/>
                    <a:pt x="103855" y="165968"/>
                    <a:pt x="103316" y="165902"/>
                  </a:cubicBezTo>
                  <a:lnTo>
                    <a:pt x="96268" y="165902"/>
                  </a:lnTo>
                  <a:cubicBezTo>
                    <a:pt x="92674" y="166408"/>
                    <a:pt x="89348" y="163924"/>
                    <a:pt x="88838" y="160355"/>
                  </a:cubicBezTo>
                  <a:cubicBezTo>
                    <a:pt x="88751" y="159747"/>
                    <a:pt x="88751" y="159131"/>
                    <a:pt x="88838" y="158523"/>
                  </a:cubicBezTo>
                  <a:lnTo>
                    <a:pt x="88838" y="97978"/>
                  </a:lnTo>
                  <a:cubicBezTo>
                    <a:pt x="88838" y="82085"/>
                    <a:pt x="85409" y="69597"/>
                    <a:pt x="67026" y="69597"/>
                  </a:cubicBezTo>
                  <a:cubicBezTo>
                    <a:pt x="45118" y="69597"/>
                    <a:pt x="28926" y="87666"/>
                    <a:pt x="28926" y="112168"/>
                  </a:cubicBezTo>
                  <a:lnTo>
                    <a:pt x="28926" y="158712"/>
                  </a:lnTo>
                  <a:cubicBezTo>
                    <a:pt x="29482" y="162222"/>
                    <a:pt x="27069" y="165515"/>
                    <a:pt x="23535" y="166067"/>
                  </a:cubicBezTo>
                  <a:cubicBezTo>
                    <a:pt x="22923" y="166163"/>
                    <a:pt x="22301" y="166171"/>
                    <a:pt x="21687" y="166091"/>
                  </a:cubicBezTo>
                  <a:lnTo>
                    <a:pt x="14638" y="166091"/>
                  </a:lnTo>
                  <a:cubicBezTo>
                    <a:pt x="11044" y="166597"/>
                    <a:pt x="7718" y="164114"/>
                    <a:pt x="7209" y="160544"/>
                  </a:cubicBezTo>
                  <a:cubicBezTo>
                    <a:pt x="7122" y="159937"/>
                    <a:pt x="7122" y="159320"/>
                    <a:pt x="7209" y="158712"/>
                  </a:cubicBezTo>
                  <a:close/>
                </a:path>
              </a:pathLst>
            </a:custGeom>
            <a:solidFill>
              <a:srgbClr val="A2A9AD"/>
            </a:solidFill>
            <a:ln w="9525" cap="flat">
              <a:noFill/>
              <a:prstDash val="solid"/>
              <a:miter/>
            </a:ln>
          </p:spPr>
          <p:txBody>
            <a:bodyPr rtlCol="0" anchor="ctr"/>
            <a:lstStyle/>
            <a:p>
              <a:endParaRPr lang="en-US" dirty="0"/>
            </a:p>
          </p:txBody>
        </p:sp>
        <p:sp>
          <p:nvSpPr>
            <p:cNvPr id="59" name="Freeform 58">
              <a:extLst>
                <a:ext uri="{FF2B5EF4-FFF2-40B4-BE49-F238E27FC236}">
                  <a16:creationId xmlns:a16="http://schemas.microsoft.com/office/drawing/2014/main" id="{F97DFC72-710E-3F47-B947-9C436EDAFE18}"/>
                </a:ext>
              </a:extLst>
            </p:cNvPr>
            <p:cNvSpPr/>
            <p:nvPr/>
          </p:nvSpPr>
          <p:spPr>
            <a:xfrm>
              <a:off x="6344126" y="3708525"/>
              <a:ext cx="133350" cy="132443"/>
            </a:xfrm>
            <a:custGeom>
              <a:avLst/>
              <a:gdLst>
                <a:gd name="connsiteX0" fmla="*/ 68676 w 133350"/>
                <a:gd name="connsiteY0" fmla="*/ 7120 h 132442"/>
                <a:gd name="connsiteX1" fmla="*/ 127139 w 133350"/>
                <a:gd name="connsiteY1" fmla="*/ 68213 h 132442"/>
                <a:gd name="connsiteX2" fmla="*/ 65627 w 133350"/>
                <a:gd name="connsiteY2" fmla="*/ 126280 h 132442"/>
                <a:gd name="connsiteX3" fmla="*/ 7144 w 133350"/>
                <a:gd name="connsiteY3" fmla="*/ 66530 h 132442"/>
                <a:gd name="connsiteX4" fmla="*/ 66936 w 133350"/>
                <a:gd name="connsiteY4" fmla="*/ 7095 h 132442"/>
                <a:gd name="connsiteX5" fmla="*/ 68676 w 133350"/>
                <a:gd name="connsiteY5" fmla="*/ 7120 h 132442"/>
                <a:gd name="connsiteX6" fmla="*/ 68676 w 133350"/>
                <a:gd name="connsiteY6" fmla="*/ 107398 h 132442"/>
                <a:gd name="connsiteX7" fmla="*/ 111220 w 133350"/>
                <a:gd name="connsiteY7" fmla="*/ 68358 h 132442"/>
                <a:gd name="connsiteX8" fmla="*/ 71913 w 133350"/>
                <a:gd name="connsiteY8" fmla="*/ 26104 h 132442"/>
                <a:gd name="connsiteX9" fmla="*/ 29369 w 133350"/>
                <a:gd name="connsiteY9" fmla="*/ 65143 h 132442"/>
                <a:gd name="connsiteX10" fmla="*/ 29337 w 133350"/>
                <a:gd name="connsiteY10" fmla="*/ 66530 h 132442"/>
                <a:gd name="connsiteX11" fmla="*/ 67213 w 133350"/>
                <a:gd name="connsiteY11" fmla="*/ 107365 h 132442"/>
                <a:gd name="connsiteX12" fmla="*/ 68676 w 133350"/>
                <a:gd name="connsiteY12" fmla="*/ 107398 h 132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3350" h="132442">
                  <a:moveTo>
                    <a:pt x="68676" y="7120"/>
                  </a:moveTo>
                  <a:cubicBezTo>
                    <a:pt x="101806" y="7956"/>
                    <a:pt x="127981" y="35308"/>
                    <a:pt x="127139" y="68213"/>
                  </a:cubicBezTo>
                  <a:cubicBezTo>
                    <a:pt x="126298" y="101119"/>
                    <a:pt x="98758" y="127116"/>
                    <a:pt x="65627" y="126280"/>
                  </a:cubicBezTo>
                  <a:cubicBezTo>
                    <a:pt x="33024" y="125457"/>
                    <a:pt x="7051" y="98922"/>
                    <a:pt x="7144" y="66530"/>
                  </a:cubicBezTo>
                  <a:cubicBezTo>
                    <a:pt x="7130" y="33718"/>
                    <a:pt x="33900" y="7109"/>
                    <a:pt x="66936" y="7095"/>
                  </a:cubicBezTo>
                  <a:cubicBezTo>
                    <a:pt x="67516" y="7095"/>
                    <a:pt x="68096" y="7103"/>
                    <a:pt x="68676" y="7120"/>
                  </a:cubicBezTo>
                  <a:close/>
                  <a:moveTo>
                    <a:pt x="68676" y="107398"/>
                  </a:moveTo>
                  <a:cubicBezTo>
                    <a:pt x="91278" y="108286"/>
                    <a:pt x="110326" y="90807"/>
                    <a:pt x="111220" y="68358"/>
                  </a:cubicBezTo>
                  <a:cubicBezTo>
                    <a:pt x="112114" y="45909"/>
                    <a:pt x="94515" y="26991"/>
                    <a:pt x="71913" y="26104"/>
                  </a:cubicBezTo>
                  <a:cubicBezTo>
                    <a:pt x="49310" y="25216"/>
                    <a:pt x="30263" y="42694"/>
                    <a:pt x="29369" y="65143"/>
                  </a:cubicBezTo>
                  <a:cubicBezTo>
                    <a:pt x="29350" y="65605"/>
                    <a:pt x="29340" y="66067"/>
                    <a:pt x="29337" y="66530"/>
                  </a:cubicBezTo>
                  <a:cubicBezTo>
                    <a:pt x="28443" y="88194"/>
                    <a:pt x="45401" y="106477"/>
                    <a:pt x="67213" y="107365"/>
                  </a:cubicBezTo>
                  <a:cubicBezTo>
                    <a:pt x="67700" y="107385"/>
                    <a:pt x="68188" y="107396"/>
                    <a:pt x="68676" y="107398"/>
                  </a:cubicBezTo>
                  <a:close/>
                </a:path>
              </a:pathLst>
            </a:custGeom>
            <a:solidFill>
              <a:srgbClr val="A2A9AD"/>
            </a:solidFill>
            <a:ln w="9525" cap="flat">
              <a:noFill/>
              <a:prstDash val="solid"/>
              <a:miter/>
            </a:ln>
          </p:spPr>
          <p:txBody>
            <a:bodyPr rtlCol="0" anchor="ctr"/>
            <a:lstStyle/>
            <a:p>
              <a:endParaRPr lang="en-US" dirty="0"/>
            </a:p>
          </p:txBody>
        </p:sp>
        <p:sp>
          <p:nvSpPr>
            <p:cNvPr id="60" name="Freeform 59">
              <a:extLst>
                <a:ext uri="{FF2B5EF4-FFF2-40B4-BE49-F238E27FC236}">
                  <a16:creationId xmlns:a16="http://schemas.microsoft.com/office/drawing/2014/main" id="{B68BC4AA-5DCD-9148-B894-A7846FF89442}"/>
                </a:ext>
              </a:extLst>
            </p:cNvPr>
            <p:cNvSpPr/>
            <p:nvPr/>
          </p:nvSpPr>
          <p:spPr>
            <a:xfrm>
              <a:off x="6500273" y="3708887"/>
              <a:ext cx="114300" cy="170284"/>
            </a:xfrm>
            <a:custGeom>
              <a:avLst/>
              <a:gdLst>
                <a:gd name="connsiteX0" fmla="*/ 7207 w 114300"/>
                <a:gd name="connsiteY0" fmla="*/ 16880 h 170283"/>
                <a:gd name="connsiteX1" fmla="*/ 12904 w 114300"/>
                <a:gd name="connsiteY1" fmla="*/ 9417 h 170283"/>
                <a:gd name="connsiteX2" fmla="*/ 14636 w 114300"/>
                <a:gd name="connsiteY2" fmla="*/ 9406 h 170283"/>
                <a:gd name="connsiteX3" fmla="*/ 19875 w 114300"/>
                <a:gd name="connsiteY3" fmla="*/ 9406 h 170283"/>
                <a:gd name="connsiteX4" fmla="*/ 27304 w 114300"/>
                <a:gd name="connsiteY4" fmla="*/ 15745 h 170283"/>
                <a:gd name="connsiteX5" fmla="*/ 27304 w 114300"/>
                <a:gd name="connsiteY5" fmla="*/ 22840 h 170283"/>
                <a:gd name="connsiteX6" fmla="*/ 27304 w 114300"/>
                <a:gd name="connsiteY6" fmla="*/ 28989 h 170283"/>
                <a:gd name="connsiteX7" fmla="*/ 27304 w 114300"/>
                <a:gd name="connsiteY7" fmla="*/ 28989 h 170283"/>
                <a:gd name="connsiteX8" fmla="*/ 65881 w 114300"/>
                <a:gd name="connsiteY8" fmla="*/ 7136 h 170283"/>
                <a:gd name="connsiteX9" fmla="*/ 116078 w 114300"/>
                <a:gd name="connsiteY9" fmla="*/ 66735 h 170283"/>
                <a:gd name="connsiteX10" fmla="*/ 64262 w 114300"/>
                <a:gd name="connsiteY10" fmla="*/ 126335 h 170283"/>
                <a:gd name="connsiteX11" fmla="*/ 28733 w 114300"/>
                <a:gd name="connsiteY11" fmla="*/ 106090 h 170283"/>
                <a:gd name="connsiteX12" fmla="*/ 28257 w 114300"/>
                <a:gd name="connsiteY12" fmla="*/ 106090 h 170283"/>
                <a:gd name="connsiteX13" fmla="*/ 28924 w 114300"/>
                <a:gd name="connsiteY13" fmla="*/ 115550 h 170283"/>
                <a:gd name="connsiteX14" fmla="*/ 28924 w 114300"/>
                <a:gd name="connsiteY14" fmla="*/ 160675 h 170283"/>
                <a:gd name="connsiteX15" fmla="*/ 23422 w 114300"/>
                <a:gd name="connsiteY15" fmla="*/ 168115 h 170283"/>
                <a:gd name="connsiteX16" fmla="*/ 21685 w 114300"/>
                <a:gd name="connsiteY16" fmla="*/ 168149 h 170283"/>
                <a:gd name="connsiteX17" fmla="*/ 14827 w 114300"/>
                <a:gd name="connsiteY17" fmla="*/ 168149 h 170283"/>
                <a:gd name="connsiteX18" fmla="*/ 7385 w 114300"/>
                <a:gd name="connsiteY18" fmla="*/ 162618 h 170283"/>
                <a:gd name="connsiteX19" fmla="*/ 7397 w 114300"/>
                <a:gd name="connsiteY19" fmla="*/ 160675 h 170283"/>
                <a:gd name="connsiteX20" fmla="*/ 60833 w 114300"/>
                <a:gd name="connsiteY20" fmla="*/ 107036 h 170283"/>
                <a:gd name="connsiteX21" fmla="*/ 93979 w 114300"/>
                <a:gd name="connsiteY21" fmla="*/ 66546 h 170283"/>
                <a:gd name="connsiteX22" fmla="*/ 61595 w 114300"/>
                <a:gd name="connsiteY22" fmla="*/ 25867 h 170283"/>
                <a:gd name="connsiteX23" fmla="*/ 28447 w 114300"/>
                <a:gd name="connsiteY23" fmla="*/ 66830 h 170283"/>
                <a:gd name="connsiteX24" fmla="*/ 60833 w 114300"/>
                <a:gd name="connsiteY24" fmla="*/ 107036 h 170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14300" h="170283">
                  <a:moveTo>
                    <a:pt x="7207" y="16880"/>
                  </a:moveTo>
                  <a:cubicBezTo>
                    <a:pt x="6705" y="13257"/>
                    <a:pt x="9256" y="9916"/>
                    <a:pt x="12904" y="9417"/>
                  </a:cubicBezTo>
                  <a:cubicBezTo>
                    <a:pt x="13478" y="9339"/>
                    <a:pt x="14061" y="9335"/>
                    <a:pt x="14636" y="9406"/>
                  </a:cubicBezTo>
                  <a:lnTo>
                    <a:pt x="19875" y="9406"/>
                  </a:lnTo>
                  <a:cubicBezTo>
                    <a:pt x="24828" y="9406"/>
                    <a:pt x="27304" y="11961"/>
                    <a:pt x="27304" y="15745"/>
                  </a:cubicBezTo>
                  <a:lnTo>
                    <a:pt x="27304" y="22840"/>
                  </a:lnTo>
                  <a:cubicBezTo>
                    <a:pt x="27431" y="24888"/>
                    <a:pt x="27431" y="26941"/>
                    <a:pt x="27304" y="28989"/>
                  </a:cubicBezTo>
                  <a:lnTo>
                    <a:pt x="27304" y="28989"/>
                  </a:lnTo>
                  <a:cubicBezTo>
                    <a:pt x="34850" y="14931"/>
                    <a:pt x="49857" y="6430"/>
                    <a:pt x="65881" y="7136"/>
                  </a:cubicBezTo>
                  <a:cubicBezTo>
                    <a:pt x="96646" y="7136"/>
                    <a:pt x="116078" y="31449"/>
                    <a:pt x="116078" y="66735"/>
                  </a:cubicBezTo>
                  <a:cubicBezTo>
                    <a:pt x="116078" y="102022"/>
                    <a:pt x="94170" y="126335"/>
                    <a:pt x="64262" y="126335"/>
                  </a:cubicBezTo>
                  <a:cubicBezTo>
                    <a:pt x="49531" y="126747"/>
                    <a:pt x="35809" y="118928"/>
                    <a:pt x="28733" y="106090"/>
                  </a:cubicBezTo>
                  <a:lnTo>
                    <a:pt x="28257" y="106090"/>
                  </a:lnTo>
                  <a:cubicBezTo>
                    <a:pt x="28700" y="109224"/>
                    <a:pt x="28923" y="112385"/>
                    <a:pt x="28924" y="115550"/>
                  </a:cubicBezTo>
                  <a:lnTo>
                    <a:pt x="28924" y="160675"/>
                  </a:lnTo>
                  <a:cubicBezTo>
                    <a:pt x="29473" y="164239"/>
                    <a:pt x="27010" y="167570"/>
                    <a:pt x="23422" y="168115"/>
                  </a:cubicBezTo>
                  <a:cubicBezTo>
                    <a:pt x="22847" y="168203"/>
                    <a:pt x="22263" y="168214"/>
                    <a:pt x="21685" y="168149"/>
                  </a:cubicBezTo>
                  <a:lnTo>
                    <a:pt x="14827" y="168149"/>
                  </a:lnTo>
                  <a:cubicBezTo>
                    <a:pt x="11234" y="168663"/>
                    <a:pt x="7902" y="166186"/>
                    <a:pt x="7385" y="162618"/>
                  </a:cubicBezTo>
                  <a:cubicBezTo>
                    <a:pt x="7291" y="161974"/>
                    <a:pt x="7296" y="161319"/>
                    <a:pt x="7397" y="160675"/>
                  </a:cubicBezTo>
                  <a:close/>
                  <a:moveTo>
                    <a:pt x="60833" y="107036"/>
                  </a:moveTo>
                  <a:cubicBezTo>
                    <a:pt x="79025" y="107036"/>
                    <a:pt x="93979" y="92467"/>
                    <a:pt x="93979" y="66546"/>
                  </a:cubicBezTo>
                  <a:cubicBezTo>
                    <a:pt x="93979" y="40625"/>
                    <a:pt x="80549" y="25867"/>
                    <a:pt x="61595" y="25867"/>
                  </a:cubicBezTo>
                  <a:cubicBezTo>
                    <a:pt x="44354" y="25867"/>
                    <a:pt x="28447" y="37787"/>
                    <a:pt x="28447" y="66830"/>
                  </a:cubicBezTo>
                  <a:cubicBezTo>
                    <a:pt x="28447" y="87075"/>
                    <a:pt x="39782" y="107036"/>
                    <a:pt x="60833" y="107036"/>
                  </a:cubicBezTo>
                  <a:close/>
                </a:path>
              </a:pathLst>
            </a:custGeom>
            <a:solidFill>
              <a:srgbClr val="A2A9AD"/>
            </a:solidFill>
            <a:ln w="9525" cap="flat">
              <a:noFill/>
              <a:prstDash val="solid"/>
              <a:miter/>
            </a:ln>
          </p:spPr>
          <p:txBody>
            <a:bodyPr rtlCol="0" anchor="ctr"/>
            <a:lstStyle/>
            <a:p>
              <a:endParaRPr lang="en-US" dirty="0"/>
            </a:p>
          </p:txBody>
        </p:sp>
        <p:sp>
          <p:nvSpPr>
            <p:cNvPr id="61" name="Freeform 60">
              <a:extLst>
                <a:ext uri="{FF2B5EF4-FFF2-40B4-BE49-F238E27FC236}">
                  <a16:creationId xmlns:a16="http://schemas.microsoft.com/office/drawing/2014/main" id="{35CFE6C5-E37B-AE42-89A0-BDEBF6725C72}"/>
                </a:ext>
              </a:extLst>
            </p:cNvPr>
            <p:cNvSpPr/>
            <p:nvPr/>
          </p:nvSpPr>
          <p:spPr>
            <a:xfrm>
              <a:off x="6630005" y="3679914"/>
              <a:ext cx="76200" cy="151363"/>
            </a:xfrm>
            <a:custGeom>
              <a:avLst/>
              <a:gdLst>
                <a:gd name="connsiteX0" fmla="*/ 22350 w 76200"/>
                <a:gd name="connsiteY0" fmla="*/ 57300 h 151363"/>
                <a:gd name="connsiteX1" fmla="*/ 14444 w 76200"/>
                <a:gd name="connsiteY1" fmla="*/ 57300 h 151363"/>
                <a:gd name="connsiteX2" fmla="*/ 7184 w 76200"/>
                <a:gd name="connsiteY2" fmla="*/ 51536 h 151363"/>
                <a:gd name="connsiteX3" fmla="*/ 7205 w 76200"/>
                <a:gd name="connsiteY3" fmla="*/ 49921 h 151363"/>
                <a:gd name="connsiteX4" fmla="*/ 7205 w 76200"/>
                <a:gd name="connsiteY4" fmla="*/ 46988 h 151363"/>
                <a:gd name="connsiteX5" fmla="*/ 13109 w 76200"/>
                <a:gd name="connsiteY5" fmla="*/ 39514 h 151363"/>
                <a:gd name="connsiteX6" fmla="*/ 14730 w 76200"/>
                <a:gd name="connsiteY6" fmla="*/ 39514 h 151363"/>
                <a:gd name="connsiteX7" fmla="*/ 22826 w 76200"/>
                <a:gd name="connsiteY7" fmla="*/ 39514 h 151363"/>
                <a:gd name="connsiteX8" fmla="*/ 22826 w 76200"/>
                <a:gd name="connsiteY8" fmla="*/ 14540 h 151363"/>
                <a:gd name="connsiteX9" fmla="*/ 28619 w 76200"/>
                <a:gd name="connsiteY9" fmla="*/ 7150 h 151363"/>
                <a:gd name="connsiteX10" fmla="*/ 30351 w 76200"/>
                <a:gd name="connsiteY10" fmla="*/ 7161 h 151363"/>
                <a:gd name="connsiteX11" fmla="*/ 36923 w 76200"/>
                <a:gd name="connsiteY11" fmla="*/ 7161 h 151363"/>
                <a:gd name="connsiteX12" fmla="*/ 44353 w 76200"/>
                <a:gd name="connsiteY12" fmla="*/ 12707 h 151363"/>
                <a:gd name="connsiteX13" fmla="*/ 44353 w 76200"/>
                <a:gd name="connsiteY13" fmla="*/ 14540 h 151363"/>
                <a:gd name="connsiteX14" fmla="*/ 44353 w 76200"/>
                <a:gd name="connsiteY14" fmla="*/ 39514 h 151363"/>
                <a:gd name="connsiteX15" fmla="*/ 64260 w 76200"/>
                <a:gd name="connsiteY15" fmla="*/ 39514 h 151363"/>
                <a:gd name="connsiteX16" fmla="*/ 71785 w 76200"/>
                <a:gd name="connsiteY16" fmla="*/ 45377 h 151363"/>
                <a:gd name="connsiteX17" fmla="*/ 71785 w 76200"/>
                <a:gd name="connsiteY17" fmla="*/ 46988 h 151363"/>
                <a:gd name="connsiteX18" fmla="*/ 71785 w 76200"/>
                <a:gd name="connsiteY18" fmla="*/ 49921 h 151363"/>
                <a:gd name="connsiteX19" fmla="*/ 66172 w 76200"/>
                <a:gd name="connsiteY19" fmla="*/ 57279 h 151363"/>
                <a:gd name="connsiteX20" fmla="*/ 64546 w 76200"/>
                <a:gd name="connsiteY20" fmla="*/ 57300 h 151363"/>
                <a:gd name="connsiteX21" fmla="*/ 44353 w 76200"/>
                <a:gd name="connsiteY21" fmla="*/ 57300 h 151363"/>
                <a:gd name="connsiteX22" fmla="*/ 44353 w 76200"/>
                <a:gd name="connsiteY22" fmla="*/ 107912 h 151363"/>
                <a:gd name="connsiteX23" fmla="*/ 66070 w 76200"/>
                <a:gd name="connsiteY23" fmla="*/ 133549 h 151363"/>
                <a:gd name="connsiteX24" fmla="*/ 73976 w 76200"/>
                <a:gd name="connsiteY24" fmla="*/ 141022 h 151363"/>
                <a:gd name="connsiteX25" fmla="*/ 73976 w 76200"/>
                <a:gd name="connsiteY25" fmla="*/ 145753 h 151363"/>
                <a:gd name="connsiteX26" fmla="*/ 64451 w 76200"/>
                <a:gd name="connsiteY26" fmla="*/ 153132 h 151363"/>
                <a:gd name="connsiteX27" fmla="*/ 21907 w 76200"/>
                <a:gd name="connsiteY27" fmla="*/ 117114 h 151363"/>
                <a:gd name="connsiteX28" fmla="*/ 21874 w 76200"/>
                <a:gd name="connsiteY28" fmla="*/ 111317 h 151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76200" h="151363">
                  <a:moveTo>
                    <a:pt x="22350" y="57300"/>
                  </a:moveTo>
                  <a:lnTo>
                    <a:pt x="14444" y="57300"/>
                  </a:lnTo>
                  <a:cubicBezTo>
                    <a:pt x="10837" y="57699"/>
                    <a:pt x="7587" y="55119"/>
                    <a:pt x="7184" y="51536"/>
                  </a:cubicBezTo>
                  <a:cubicBezTo>
                    <a:pt x="7124" y="50999"/>
                    <a:pt x="7131" y="50456"/>
                    <a:pt x="7205" y="49921"/>
                  </a:cubicBezTo>
                  <a:lnTo>
                    <a:pt x="7205" y="46988"/>
                  </a:lnTo>
                  <a:cubicBezTo>
                    <a:pt x="6758" y="43305"/>
                    <a:pt x="9401" y="39959"/>
                    <a:pt x="13109" y="39514"/>
                  </a:cubicBezTo>
                  <a:cubicBezTo>
                    <a:pt x="13647" y="39450"/>
                    <a:pt x="14192" y="39450"/>
                    <a:pt x="14730" y="39514"/>
                  </a:cubicBezTo>
                  <a:lnTo>
                    <a:pt x="22826" y="39514"/>
                  </a:lnTo>
                  <a:lnTo>
                    <a:pt x="22826" y="14540"/>
                  </a:lnTo>
                  <a:cubicBezTo>
                    <a:pt x="22371" y="10910"/>
                    <a:pt x="24965" y="7602"/>
                    <a:pt x="28619" y="7150"/>
                  </a:cubicBezTo>
                  <a:cubicBezTo>
                    <a:pt x="29194" y="7078"/>
                    <a:pt x="29777" y="7082"/>
                    <a:pt x="30351" y="7161"/>
                  </a:cubicBezTo>
                  <a:lnTo>
                    <a:pt x="36923" y="7161"/>
                  </a:lnTo>
                  <a:cubicBezTo>
                    <a:pt x="40517" y="6655"/>
                    <a:pt x="43843" y="9138"/>
                    <a:pt x="44353" y="12707"/>
                  </a:cubicBezTo>
                  <a:cubicBezTo>
                    <a:pt x="44440" y="13315"/>
                    <a:pt x="44440" y="13932"/>
                    <a:pt x="44353" y="14540"/>
                  </a:cubicBezTo>
                  <a:lnTo>
                    <a:pt x="44353" y="39514"/>
                  </a:lnTo>
                  <a:lnTo>
                    <a:pt x="64260" y="39514"/>
                  </a:lnTo>
                  <a:cubicBezTo>
                    <a:pt x="67968" y="39070"/>
                    <a:pt x="71337" y="41695"/>
                    <a:pt x="71785" y="45377"/>
                  </a:cubicBezTo>
                  <a:cubicBezTo>
                    <a:pt x="71850" y="45912"/>
                    <a:pt x="71850" y="46453"/>
                    <a:pt x="71785" y="46988"/>
                  </a:cubicBezTo>
                  <a:lnTo>
                    <a:pt x="71785" y="49921"/>
                  </a:lnTo>
                  <a:cubicBezTo>
                    <a:pt x="72281" y="53492"/>
                    <a:pt x="69768" y="56786"/>
                    <a:pt x="66172" y="57279"/>
                  </a:cubicBezTo>
                  <a:cubicBezTo>
                    <a:pt x="65633" y="57353"/>
                    <a:pt x="65087" y="57360"/>
                    <a:pt x="64546" y="57300"/>
                  </a:cubicBezTo>
                  <a:lnTo>
                    <a:pt x="44353" y="57300"/>
                  </a:lnTo>
                  <a:lnTo>
                    <a:pt x="44353" y="107912"/>
                  </a:lnTo>
                  <a:cubicBezTo>
                    <a:pt x="44353" y="129481"/>
                    <a:pt x="57688" y="132887"/>
                    <a:pt x="66070" y="133549"/>
                  </a:cubicBezTo>
                  <a:cubicBezTo>
                    <a:pt x="71975" y="133549"/>
                    <a:pt x="73976" y="135819"/>
                    <a:pt x="73976" y="141022"/>
                  </a:cubicBezTo>
                  <a:lnTo>
                    <a:pt x="73976" y="145753"/>
                  </a:lnTo>
                  <a:cubicBezTo>
                    <a:pt x="73976" y="150861"/>
                    <a:pt x="71118" y="153132"/>
                    <a:pt x="64451" y="153132"/>
                  </a:cubicBezTo>
                  <a:cubicBezTo>
                    <a:pt x="42688" y="154854"/>
                    <a:pt x="23641" y="138729"/>
                    <a:pt x="21907" y="117114"/>
                  </a:cubicBezTo>
                  <a:cubicBezTo>
                    <a:pt x="21752" y="115186"/>
                    <a:pt x="21741" y="113248"/>
                    <a:pt x="21874" y="111317"/>
                  </a:cubicBezTo>
                  <a:close/>
                </a:path>
              </a:pathLst>
            </a:custGeom>
            <a:solidFill>
              <a:srgbClr val="A2A9AD"/>
            </a:solidFill>
            <a:ln w="9525" cap="flat">
              <a:noFill/>
              <a:prstDash val="solid"/>
              <a:miter/>
            </a:ln>
          </p:spPr>
          <p:txBody>
            <a:bodyPr rtlCol="0" anchor="ctr"/>
            <a:lstStyle/>
            <a:p>
              <a:endParaRPr lang="en-US" dirty="0"/>
            </a:p>
          </p:txBody>
        </p:sp>
        <p:sp>
          <p:nvSpPr>
            <p:cNvPr id="62" name="Freeform 61">
              <a:extLst>
                <a:ext uri="{FF2B5EF4-FFF2-40B4-BE49-F238E27FC236}">
                  <a16:creationId xmlns:a16="http://schemas.microsoft.com/office/drawing/2014/main" id="{D34F0DEC-5B75-A641-A0AE-F87B1B2CF856}"/>
                </a:ext>
              </a:extLst>
            </p:cNvPr>
            <p:cNvSpPr/>
            <p:nvPr/>
          </p:nvSpPr>
          <p:spPr>
            <a:xfrm>
              <a:off x="6723825" y="3666200"/>
              <a:ext cx="28575" cy="170284"/>
            </a:xfrm>
            <a:custGeom>
              <a:avLst/>
              <a:gdLst>
                <a:gd name="connsiteX0" fmla="*/ 7207 w 28575"/>
                <a:gd name="connsiteY0" fmla="*/ 22009 h 170283"/>
                <a:gd name="connsiteX1" fmla="*/ 7207 w 28575"/>
                <a:gd name="connsiteY1" fmla="*/ 14536 h 170283"/>
                <a:gd name="connsiteX2" fmla="*/ 12999 w 28575"/>
                <a:gd name="connsiteY2" fmla="*/ 7146 h 170283"/>
                <a:gd name="connsiteX3" fmla="*/ 14732 w 28575"/>
                <a:gd name="connsiteY3" fmla="*/ 7157 h 170283"/>
                <a:gd name="connsiteX4" fmla="*/ 22447 w 28575"/>
                <a:gd name="connsiteY4" fmla="*/ 7157 h 170283"/>
                <a:gd name="connsiteX5" fmla="*/ 29876 w 28575"/>
                <a:gd name="connsiteY5" fmla="*/ 12924 h 170283"/>
                <a:gd name="connsiteX6" fmla="*/ 29876 w 28575"/>
                <a:gd name="connsiteY6" fmla="*/ 14536 h 170283"/>
                <a:gd name="connsiteX7" fmla="*/ 29876 w 28575"/>
                <a:gd name="connsiteY7" fmla="*/ 22009 h 170283"/>
                <a:gd name="connsiteX8" fmla="*/ 23854 w 28575"/>
                <a:gd name="connsiteY8" fmla="*/ 29388 h 170283"/>
                <a:gd name="connsiteX9" fmla="*/ 22447 w 28575"/>
                <a:gd name="connsiteY9" fmla="*/ 29388 h 170283"/>
                <a:gd name="connsiteX10" fmla="*/ 14732 w 28575"/>
                <a:gd name="connsiteY10" fmla="*/ 29388 h 170283"/>
                <a:gd name="connsiteX11" fmla="*/ 7218 w 28575"/>
                <a:gd name="connsiteY11" fmla="*/ 23730 h 170283"/>
                <a:gd name="connsiteX12" fmla="*/ 7207 w 28575"/>
                <a:gd name="connsiteY12" fmla="*/ 22009 h 170283"/>
                <a:gd name="connsiteX13" fmla="*/ 7207 w 28575"/>
                <a:gd name="connsiteY13" fmla="*/ 59850 h 170283"/>
                <a:gd name="connsiteX14" fmla="*/ 12904 w 28575"/>
                <a:gd name="connsiteY14" fmla="*/ 52388 h 170283"/>
                <a:gd name="connsiteX15" fmla="*/ 14636 w 28575"/>
                <a:gd name="connsiteY15" fmla="*/ 52377 h 170283"/>
                <a:gd name="connsiteX16" fmla="*/ 21685 w 28575"/>
                <a:gd name="connsiteY16" fmla="*/ 52377 h 170283"/>
                <a:gd name="connsiteX17" fmla="*/ 29125 w 28575"/>
                <a:gd name="connsiteY17" fmla="*/ 58129 h 170283"/>
                <a:gd name="connsiteX18" fmla="*/ 29114 w 28575"/>
                <a:gd name="connsiteY18" fmla="*/ 59850 h 170283"/>
                <a:gd name="connsiteX19" fmla="*/ 29114 w 28575"/>
                <a:gd name="connsiteY19" fmla="*/ 158520 h 170283"/>
                <a:gd name="connsiteX20" fmla="*/ 23529 w 28575"/>
                <a:gd name="connsiteY20" fmla="*/ 165899 h 170283"/>
                <a:gd name="connsiteX21" fmla="*/ 21685 w 28575"/>
                <a:gd name="connsiteY21" fmla="*/ 165899 h 170283"/>
                <a:gd name="connsiteX22" fmla="*/ 14636 w 28575"/>
                <a:gd name="connsiteY22" fmla="*/ 165899 h 170283"/>
                <a:gd name="connsiteX23" fmla="*/ 7207 w 28575"/>
                <a:gd name="connsiteY23" fmla="*/ 160132 h 170283"/>
                <a:gd name="connsiteX24" fmla="*/ 7207 w 28575"/>
                <a:gd name="connsiteY24" fmla="*/ 158520 h 170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8575" h="170283">
                  <a:moveTo>
                    <a:pt x="7207" y="22009"/>
                  </a:moveTo>
                  <a:lnTo>
                    <a:pt x="7207" y="14536"/>
                  </a:lnTo>
                  <a:cubicBezTo>
                    <a:pt x="6752" y="10907"/>
                    <a:pt x="9345" y="7598"/>
                    <a:pt x="12999" y="7146"/>
                  </a:cubicBezTo>
                  <a:cubicBezTo>
                    <a:pt x="13575" y="7075"/>
                    <a:pt x="14157" y="7078"/>
                    <a:pt x="14732" y="7157"/>
                  </a:cubicBezTo>
                  <a:lnTo>
                    <a:pt x="22447" y="7157"/>
                  </a:lnTo>
                  <a:cubicBezTo>
                    <a:pt x="26102" y="6712"/>
                    <a:pt x="29428" y="9294"/>
                    <a:pt x="29876" y="12924"/>
                  </a:cubicBezTo>
                  <a:cubicBezTo>
                    <a:pt x="29942" y="13459"/>
                    <a:pt x="29942" y="14000"/>
                    <a:pt x="29876" y="14536"/>
                  </a:cubicBezTo>
                  <a:lnTo>
                    <a:pt x="29876" y="22009"/>
                  </a:lnTo>
                  <a:cubicBezTo>
                    <a:pt x="30265" y="25699"/>
                    <a:pt x="27568" y="29003"/>
                    <a:pt x="23854" y="29388"/>
                  </a:cubicBezTo>
                  <a:cubicBezTo>
                    <a:pt x="23386" y="29437"/>
                    <a:pt x="22914" y="29437"/>
                    <a:pt x="22447" y="29388"/>
                  </a:cubicBezTo>
                  <a:lnTo>
                    <a:pt x="14732" y="29388"/>
                  </a:lnTo>
                  <a:cubicBezTo>
                    <a:pt x="11084" y="29887"/>
                    <a:pt x="7719" y="27353"/>
                    <a:pt x="7218" y="23730"/>
                  </a:cubicBezTo>
                  <a:cubicBezTo>
                    <a:pt x="7139" y="23159"/>
                    <a:pt x="7135" y="22581"/>
                    <a:pt x="7207" y="22009"/>
                  </a:cubicBezTo>
                  <a:close/>
                  <a:moveTo>
                    <a:pt x="7207" y="59850"/>
                  </a:moveTo>
                  <a:cubicBezTo>
                    <a:pt x="6705" y="56227"/>
                    <a:pt x="9256" y="52886"/>
                    <a:pt x="12904" y="52388"/>
                  </a:cubicBezTo>
                  <a:cubicBezTo>
                    <a:pt x="13478" y="52309"/>
                    <a:pt x="14061" y="52306"/>
                    <a:pt x="14636" y="52377"/>
                  </a:cubicBezTo>
                  <a:lnTo>
                    <a:pt x="21685" y="52377"/>
                  </a:lnTo>
                  <a:cubicBezTo>
                    <a:pt x="25339" y="51925"/>
                    <a:pt x="28670" y="54500"/>
                    <a:pt x="29125" y="58129"/>
                  </a:cubicBezTo>
                  <a:cubicBezTo>
                    <a:pt x="29197" y="58701"/>
                    <a:pt x="29193" y="59280"/>
                    <a:pt x="29114" y="59850"/>
                  </a:cubicBezTo>
                  <a:lnTo>
                    <a:pt x="29114" y="158520"/>
                  </a:lnTo>
                  <a:cubicBezTo>
                    <a:pt x="29624" y="162090"/>
                    <a:pt x="27123" y="165393"/>
                    <a:pt x="23529" y="165899"/>
                  </a:cubicBezTo>
                  <a:cubicBezTo>
                    <a:pt x="22918" y="165985"/>
                    <a:pt x="22297" y="165985"/>
                    <a:pt x="21685" y="165899"/>
                  </a:cubicBezTo>
                  <a:lnTo>
                    <a:pt x="14636" y="165899"/>
                  </a:lnTo>
                  <a:cubicBezTo>
                    <a:pt x="10981" y="166344"/>
                    <a:pt x="7655" y="163762"/>
                    <a:pt x="7207" y="160132"/>
                  </a:cubicBezTo>
                  <a:cubicBezTo>
                    <a:pt x="7141" y="159597"/>
                    <a:pt x="7141" y="159056"/>
                    <a:pt x="7207" y="158520"/>
                  </a:cubicBezTo>
                  <a:close/>
                </a:path>
              </a:pathLst>
            </a:custGeom>
            <a:solidFill>
              <a:srgbClr val="A2A9AD"/>
            </a:solidFill>
            <a:ln w="9525" cap="flat">
              <a:noFill/>
              <a:prstDash val="solid"/>
              <a:miter/>
            </a:ln>
          </p:spPr>
          <p:txBody>
            <a:bodyPr rtlCol="0" anchor="ctr"/>
            <a:lstStyle/>
            <a:p>
              <a:endParaRPr lang="en-US" dirty="0"/>
            </a:p>
          </p:txBody>
        </p:sp>
        <p:sp>
          <p:nvSpPr>
            <p:cNvPr id="63" name="Freeform 62">
              <a:extLst>
                <a:ext uri="{FF2B5EF4-FFF2-40B4-BE49-F238E27FC236}">
                  <a16:creationId xmlns:a16="http://schemas.microsoft.com/office/drawing/2014/main" id="{BCF3F64F-FD10-4B46-A724-3AECCA7B781E}"/>
                </a:ext>
              </a:extLst>
            </p:cNvPr>
            <p:cNvSpPr/>
            <p:nvPr/>
          </p:nvSpPr>
          <p:spPr>
            <a:xfrm>
              <a:off x="6778752" y="3708525"/>
              <a:ext cx="133350" cy="132443"/>
            </a:xfrm>
            <a:custGeom>
              <a:avLst/>
              <a:gdLst>
                <a:gd name="connsiteX0" fmla="*/ 68675 w 133350"/>
                <a:gd name="connsiteY0" fmla="*/ 7120 h 132442"/>
                <a:gd name="connsiteX1" fmla="*/ 127139 w 133350"/>
                <a:gd name="connsiteY1" fmla="*/ 68213 h 132442"/>
                <a:gd name="connsiteX2" fmla="*/ 65627 w 133350"/>
                <a:gd name="connsiteY2" fmla="*/ 126280 h 132442"/>
                <a:gd name="connsiteX3" fmla="*/ 7144 w 133350"/>
                <a:gd name="connsiteY3" fmla="*/ 66530 h 132442"/>
                <a:gd name="connsiteX4" fmla="*/ 66936 w 133350"/>
                <a:gd name="connsiteY4" fmla="*/ 7095 h 132442"/>
                <a:gd name="connsiteX5" fmla="*/ 68676 w 133350"/>
                <a:gd name="connsiteY5" fmla="*/ 7120 h 132442"/>
                <a:gd name="connsiteX6" fmla="*/ 68675 w 133350"/>
                <a:gd name="connsiteY6" fmla="*/ 107398 h 132442"/>
                <a:gd name="connsiteX7" fmla="*/ 111220 w 133350"/>
                <a:gd name="connsiteY7" fmla="*/ 68358 h 132442"/>
                <a:gd name="connsiteX8" fmla="*/ 71913 w 133350"/>
                <a:gd name="connsiteY8" fmla="*/ 26104 h 132442"/>
                <a:gd name="connsiteX9" fmla="*/ 29369 w 133350"/>
                <a:gd name="connsiteY9" fmla="*/ 65143 h 132442"/>
                <a:gd name="connsiteX10" fmla="*/ 29337 w 133350"/>
                <a:gd name="connsiteY10" fmla="*/ 66530 h 132442"/>
                <a:gd name="connsiteX11" fmla="*/ 67213 w 133350"/>
                <a:gd name="connsiteY11" fmla="*/ 107365 h 132442"/>
                <a:gd name="connsiteX12" fmla="*/ 68675 w 133350"/>
                <a:gd name="connsiteY12" fmla="*/ 107398 h 132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3350" h="132442">
                  <a:moveTo>
                    <a:pt x="68675" y="7120"/>
                  </a:moveTo>
                  <a:cubicBezTo>
                    <a:pt x="101806" y="7956"/>
                    <a:pt x="127981" y="35308"/>
                    <a:pt x="127139" y="68213"/>
                  </a:cubicBezTo>
                  <a:cubicBezTo>
                    <a:pt x="126298" y="101119"/>
                    <a:pt x="98758" y="127116"/>
                    <a:pt x="65627" y="126280"/>
                  </a:cubicBezTo>
                  <a:cubicBezTo>
                    <a:pt x="33024" y="125457"/>
                    <a:pt x="7051" y="98922"/>
                    <a:pt x="7144" y="66530"/>
                  </a:cubicBezTo>
                  <a:cubicBezTo>
                    <a:pt x="7130" y="33718"/>
                    <a:pt x="33900" y="7109"/>
                    <a:pt x="66936" y="7095"/>
                  </a:cubicBezTo>
                  <a:cubicBezTo>
                    <a:pt x="67516" y="7095"/>
                    <a:pt x="68096" y="7103"/>
                    <a:pt x="68676" y="7120"/>
                  </a:cubicBezTo>
                  <a:close/>
                  <a:moveTo>
                    <a:pt x="68675" y="107398"/>
                  </a:moveTo>
                  <a:cubicBezTo>
                    <a:pt x="91278" y="108286"/>
                    <a:pt x="110326" y="90807"/>
                    <a:pt x="111220" y="68358"/>
                  </a:cubicBezTo>
                  <a:cubicBezTo>
                    <a:pt x="112114" y="45909"/>
                    <a:pt x="94515" y="26991"/>
                    <a:pt x="71913" y="26104"/>
                  </a:cubicBezTo>
                  <a:cubicBezTo>
                    <a:pt x="49310" y="25216"/>
                    <a:pt x="30263" y="42694"/>
                    <a:pt x="29369" y="65143"/>
                  </a:cubicBezTo>
                  <a:cubicBezTo>
                    <a:pt x="29350" y="65605"/>
                    <a:pt x="29340" y="66067"/>
                    <a:pt x="29337" y="66530"/>
                  </a:cubicBezTo>
                  <a:cubicBezTo>
                    <a:pt x="28443" y="88194"/>
                    <a:pt x="45400" y="106477"/>
                    <a:pt x="67213" y="107365"/>
                  </a:cubicBezTo>
                  <a:cubicBezTo>
                    <a:pt x="67700" y="107385"/>
                    <a:pt x="68188" y="107396"/>
                    <a:pt x="68675" y="107398"/>
                  </a:cubicBezTo>
                  <a:close/>
                </a:path>
              </a:pathLst>
            </a:custGeom>
            <a:solidFill>
              <a:srgbClr val="A2A9AD"/>
            </a:solidFill>
            <a:ln w="9525" cap="flat">
              <a:noFill/>
              <a:prstDash val="solid"/>
              <a:miter/>
            </a:ln>
          </p:spPr>
          <p:txBody>
            <a:bodyPr rtlCol="0" anchor="ctr"/>
            <a:lstStyle/>
            <a:p>
              <a:endParaRPr lang="en-US" dirty="0"/>
            </a:p>
          </p:txBody>
        </p:sp>
        <p:sp>
          <p:nvSpPr>
            <p:cNvPr id="64" name="Freeform 63">
              <a:extLst>
                <a:ext uri="{FF2B5EF4-FFF2-40B4-BE49-F238E27FC236}">
                  <a16:creationId xmlns:a16="http://schemas.microsoft.com/office/drawing/2014/main" id="{F2E7EF42-BB78-E346-9783-39D9D2649410}"/>
                </a:ext>
              </a:extLst>
            </p:cNvPr>
            <p:cNvSpPr/>
            <p:nvPr/>
          </p:nvSpPr>
          <p:spPr>
            <a:xfrm>
              <a:off x="6934532" y="3708546"/>
              <a:ext cx="114300" cy="122983"/>
            </a:xfrm>
            <a:custGeom>
              <a:avLst/>
              <a:gdLst>
                <a:gd name="connsiteX0" fmla="*/ 7479 w 114300"/>
                <a:gd name="connsiteY0" fmla="*/ 17221 h 122982"/>
                <a:gd name="connsiteX1" fmla="*/ 13176 w 114300"/>
                <a:gd name="connsiteY1" fmla="*/ 9758 h 122982"/>
                <a:gd name="connsiteX2" fmla="*/ 14908 w 114300"/>
                <a:gd name="connsiteY2" fmla="*/ 9747 h 122982"/>
                <a:gd name="connsiteX3" fmla="*/ 21290 w 114300"/>
                <a:gd name="connsiteY3" fmla="*/ 9747 h 122982"/>
                <a:gd name="connsiteX4" fmla="*/ 28731 w 114300"/>
                <a:gd name="connsiteY4" fmla="*/ 15500 h 122982"/>
                <a:gd name="connsiteX5" fmla="*/ 28720 w 114300"/>
                <a:gd name="connsiteY5" fmla="*/ 17220 h 122982"/>
                <a:gd name="connsiteX6" fmla="*/ 28720 w 114300"/>
                <a:gd name="connsiteY6" fmla="*/ 27343 h 122982"/>
                <a:gd name="connsiteX7" fmla="*/ 28053 w 114300"/>
                <a:gd name="connsiteY7" fmla="*/ 33871 h 122982"/>
                <a:gd name="connsiteX8" fmla="*/ 28053 w 114300"/>
                <a:gd name="connsiteY8" fmla="*/ 33870 h 122982"/>
                <a:gd name="connsiteX9" fmla="*/ 71487 w 114300"/>
                <a:gd name="connsiteY9" fmla="*/ 7098 h 122982"/>
                <a:gd name="connsiteX10" fmla="*/ 110730 w 114300"/>
                <a:gd name="connsiteY10" fmla="*/ 50710 h 122982"/>
                <a:gd name="connsiteX11" fmla="*/ 110730 w 114300"/>
                <a:gd name="connsiteY11" fmla="*/ 116174 h 122982"/>
                <a:gd name="connsiteX12" fmla="*/ 104938 w 114300"/>
                <a:gd name="connsiteY12" fmla="*/ 123564 h 122982"/>
                <a:gd name="connsiteX13" fmla="*/ 103205 w 114300"/>
                <a:gd name="connsiteY13" fmla="*/ 123553 h 122982"/>
                <a:gd name="connsiteX14" fmla="*/ 96157 w 114300"/>
                <a:gd name="connsiteY14" fmla="*/ 123553 h 122982"/>
                <a:gd name="connsiteX15" fmla="*/ 88727 w 114300"/>
                <a:gd name="connsiteY15" fmla="*/ 117786 h 122982"/>
                <a:gd name="connsiteX16" fmla="*/ 88727 w 114300"/>
                <a:gd name="connsiteY16" fmla="*/ 116174 h 122982"/>
                <a:gd name="connsiteX17" fmla="*/ 88727 w 114300"/>
                <a:gd name="connsiteY17" fmla="*/ 55629 h 122982"/>
                <a:gd name="connsiteX18" fmla="*/ 67201 w 114300"/>
                <a:gd name="connsiteY18" fmla="*/ 27248 h 122982"/>
                <a:gd name="connsiteX19" fmla="*/ 29028 w 114300"/>
                <a:gd name="connsiteY19" fmla="*/ 67993 h 122982"/>
                <a:gd name="connsiteX20" fmla="*/ 29101 w 114300"/>
                <a:gd name="connsiteY20" fmla="*/ 69346 h 122982"/>
                <a:gd name="connsiteX21" fmla="*/ 29101 w 114300"/>
                <a:gd name="connsiteY21" fmla="*/ 116647 h 122982"/>
                <a:gd name="connsiteX22" fmla="*/ 23516 w 114300"/>
                <a:gd name="connsiteY22" fmla="*/ 124026 h 122982"/>
                <a:gd name="connsiteX23" fmla="*/ 21671 w 114300"/>
                <a:gd name="connsiteY23" fmla="*/ 124026 h 122982"/>
                <a:gd name="connsiteX24" fmla="*/ 14623 w 114300"/>
                <a:gd name="connsiteY24" fmla="*/ 124026 h 122982"/>
                <a:gd name="connsiteX25" fmla="*/ 7193 w 114300"/>
                <a:gd name="connsiteY25" fmla="*/ 118259 h 122982"/>
                <a:gd name="connsiteX26" fmla="*/ 7193 w 114300"/>
                <a:gd name="connsiteY26" fmla="*/ 116647 h 1229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14300" h="122982">
                  <a:moveTo>
                    <a:pt x="7479" y="17221"/>
                  </a:moveTo>
                  <a:cubicBezTo>
                    <a:pt x="6977" y="13597"/>
                    <a:pt x="9528" y="10256"/>
                    <a:pt x="13176" y="9758"/>
                  </a:cubicBezTo>
                  <a:cubicBezTo>
                    <a:pt x="13751" y="9679"/>
                    <a:pt x="14333" y="9676"/>
                    <a:pt x="14908" y="9747"/>
                  </a:cubicBezTo>
                  <a:lnTo>
                    <a:pt x="21290" y="9747"/>
                  </a:lnTo>
                  <a:cubicBezTo>
                    <a:pt x="24944" y="9295"/>
                    <a:pt x="28275" y="11871"/>
                    <a:pt x="28731" y="15500"/>
                  </a:cubicBezTo>
                  <a:cubicBezTo>
                    <a:pt x="28802" y="16071"/>
                    <a:pt x="28799" y="16650"/>
                    <a:pt x="28720" y="17220"/>
                  </a:cubicBezTo>
                  <a:lnTo>
                    <a:pt x="28720" y="27343"/>
                  </a:lnTo>
                  <a:cubicBezTo>
                    <a:pt x="28700" y="29535"/>
                    <a:pt x="28477" y="31720"/>
                    <a:pt x="28053" y="33871"/>
                  </a:cubicBezTo>
                  <a:lnTo>
                    <a:pt x="28053" y="33870"/>
                  </a:lnTo>
                  <a:cubicBezTo>
                    <a:pt x="36074" y="17331"/>
                    <a:pt x="53005" y="6895"/>
                    <a:pt x="71487" y="7098"/>
                  </a:cubicBezTo>
                  <a:cubicBezTo>
                    <a:pt x="98443" y="7098"/>
                    <a:pt x="110730" y="21667"/>
                    <a:pt x="110730" y="50710"/>
                  </a:cubicBezTo>
                  <a:lnTo>
                    <a:pt x="110730" y="116174"/>
                  </a:lnTo>
                  <a:cubicBezTo>
                    <a:pt x="111185" y="119804"/>
                    <a:pt x="108592" y="123112"/>
                    <a:pt x="104938" y="123564"/>
                  </a:cubicBezTo>
                  <a:cubicBezTo>
                    <a:pt x="104362" y="123635"/>
                    <a:pt x="103780" y="123632"/>
                    <a:pt x="103205" y="123553"/>
                  </a:cubicBezTo>
                  <a:lnTo>
                    <a:pt x="96157" y="123553"/>
                  </a:lnTo>
                  <a:cubicBezTo>
                    <a:pt x="92502" y="123998"/>
                    <a:pt x="89175" y="121416"/>
                    <a:pt x="88727" y="117786"/>
                  </a:cubicBezTo>
                  <a:cubicBezTo>
                    <a:pt x="88661" y="117251"/>
                    <a:pt x="88661" y="116710"/>
                    <a:pt x="88727" y="116174"/>
                  </a:cubicBezTo>
                  <a:lnTo>
                    <a:pt x="88727" y="55629"/>
                  </a:lnTo>
                  <a:cubicBezTo>
                    <a:pt x="88727" y="39736"/>
                    <a:pt x="85584" y="27248"/>
                    <a:pt x="67201" y="27248"/>
                  </a:cubicBezTo>
                  <a:cubicBezTo>
                    <a:pt x="45331" y="28030"/>
                    <a:pt x="28241" y="46273"/>
                    <a:pt x="29028" y="67993"/>
                  </a:cubicBezTo>
                  <a:cubicBezTo>
                    <a:pt x="29044" y="68445"/>
                    <a:pt x="29068" y="68896"/>
                    <a:pt x="29101" y="69346"/>
                  </a:cubicBezTo>
                  <a:lnTo>
                    <a:pt x="29101" y="116647"/>
                  </a:lnTo>
                  <a:cubicBezTo>
                    <a:pt x="29610" y="120217"/>
                    <a:pt x="27109" y="123520"/>
                    <a:pt x="23516" y="124026"/>
                  </a:cubicBezTo>
                  <a:cubicBezTo>
                    <a:pt x="22904" y="124112"/>
                    <a:pt x="22283" y="124112"/>
                    <a:pt x="21671" y="124026"/>
                  </a:cubicBezTo>
                  <a:lnTo>
                    <a:pt x="14623" y="124026"/>
                  </a:lnTo>
                  <a:cubicBezTo>
                    <a:pt x="10968" y="124471"/>
                    <a:pt x="7641" y="121890"/>
                    <a:pt x="7193" y="118259"/>
                  </a:cubicBezTo>
                  <a:cubicBezTo>
                    <a:pt x="7127" y="117724"/>
                    <a:pt x="7127" y="117183"/>
                    <a:pt x="7193" y="116647"/>
                  </a:cubicBezTo>
                  <a:close/>
                </a:path>
              </a:pathLst>
            </a:custGeom>
            <a:solidFill>
              <a:srgbClr val="A2A9AD"/>
            </a:solidFill>
            <a:ln w="9525" cap="flat">
              <a:noFill/>
              <a:prstDash val="solid"/>
              <a:miter/>
            </a:ln>
          </p:spPr>
          <p:txBody>
            <a:bodyPr rtlCol="0" anchor="ctr"/>
            <a:lstStyle/>
            <a:p>
              <a:endParaRPr lang="en-US" dirty="0"/>
            </a:p>
          </p:txBody>
        </p:sp>
        <p:sp>
          <p:nvSpPr>
            <p:cNvPr id="65" name="Freeform 64">
              <a:extLst>
                <a:ext uri="{FF2B5EF4-FFF2-40B4-BE49-F238E27FC236}">
                  <a16:creationId xmlns:a16="http://schemas.microsoft.com/office/drawing/2014/main" id="{D20AC347-11E5-1144-A8AB-505CE81E5CE1}"/>
                </a:ext>
              </a:extLst>
            </p:cNvPr>
            <p:cNvSpPr/>
            <p:nvPr/>
          </p:nvSpPr>
          <p:spPr>
            <a:xfrm>
              <a:off x="7070035" y="3708730"/>
              <a:ext cx="95250" cy="132443"/>
            </a:xfrm>
            <a:custGeom>
              <a:avLst/>
              <a:gdLst>
                <a:gd name="connsiteX0" fmla="*/ 8468 w 95250"/>
                <a:gd name="connsiteY0" fmla="*/ 103597 h 132442"/>
                <a:gd name="connsiteX1" fmla="*/ 10755 w 95250"/>
                <a:gd name="connsiteY1" fmla="*/ 100476 h 132442"/>
                <a:gd name="connsiteX2" fmla="*/ 21232 w 95250"/>
                <a:gd name="connsiteY2" fmla="*/ 98867 h 132442"/>
                <a:gd name="connsiteX3" fmla="*/ 49235 w 95250"/>
                <a:gd name="connsiteY3" fmla="*/ 108328 h 132442"/>
                <a:gd name="connsiteX4" fmla="*/ 68762 w 95250"/>
                <a:gd name="connsiteY4" fmla="*/ 93191 h 132442"/>
                <a:gd name="connsiteX5" fmla="*/ 9611 w 95250"/>
                <a:gd name="connsiteY5" fmla="*/ 39930 h 132442"/>
                <a:gd name="connsiteX6" fmla="*/ 51045 w 95250"/>
                <a:gd name="connsiteY6" fmla="*/ 7103 h 132442"/>
                <a:gd name="connsiteX7" fmla="*/ 82763 w 95250"/>
                <a:gd name="connsiteY7" fmla="*/ 15901 h 132442"/>
                <a:gd name="connsiteX8" fmla="*/ 85748 w 95250"/>
                <a:gd name="connsiteY8" fmla="*/ 24502 h 132442"/>
                <a:gd name="connsiteX9" fmla="*/ 85240 w 95250"/>
                <a:gd name="connsiteY9" fmla="*/ 25362 h 132442"/>
                <a:gd name="connsiteX10" fmla="*/ 83240 w 95250"/>
                <a:gd name="connsiteY10" fmla="*/ 28767 h 132442"/>
                <a:gd name="connsiteX11" fmla="*/ 73239 w 95250"/>
                <a:gd name="connsiteY11" fmla="*/ 31227 h 132442"/>
                <a:gd name="connsiteX12" fmla="*/ 49998 w 95250"/>
                <a:gd name="connsiteY12" fmla="*/ 24699 h 132442"/>
                <a:gd name="connsiteX13" fmla="*/ 30948 w 95250"/>
                <a:gd name="connsiteY13" fmla="*/ 39079 h 132442"/>
                <a:gd name="connsiteX14" fmla="*/ 90098 w 95250"/>
                <a:gd name="connsiteY14" fmla="*/ 92434 h 132442"/>
                <a:gd name="connsiteX15" fmla="*/ 48855 w 95250"/>
                <a:gd name="connsiteY15" fmla="*/ 125924 h 132442"/>
                <a:gd name="connsiteX16" fmla="*/ 10755 w 95250"/>
                <a:gd name="connsiteY16" fmla="*/ 113531 h 132442"/>
                <a:gd name="connsiteX17" fmla="*/ 7925 w 95250"/>
                <a:gd name="connsiteY17" fmla="*/ 104457 h 132442"/>
                <a:gd name="connsiteX18" fmla="*/ 8468 w 95250"/>
                <a:gd name="connsiteY18" fmla="*/ 103598 h 132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5250" h="132442">
                  <a:moveTo>
                    <a:pt x="8468" y="103597"/>
                  </a:moveTo>
                  <a:lnTo>
                    <a:pt x="10755" y="100476"/>
                  </a:lnTo>
                  <a:cubicBezTo>
                    <a:pt x="13707" y="96692"/>
                    <a:pt x="16660" y="96408"/>
                    <a:pt x="21232" y="98867"/>
                  </a:cubicBezTo>
                  <a:cubicBezTo>
                    <a:pt x="29376" y="104785"/>
                    <a:pt x="39148" y="108087"/>
                    <a:pt x="49235" y="108328"/>
                  </a:cubicBezTo>
                  <a:cubicBezTo>
                    <a:pt x="60570" y="108328"/>
                    <a:pt x="68762" y="102935"/>
                    <a:pt x="68762" y="93191"/>
                  </a:cubicBezTo>
                  <a:cubicBezTo>
                    <a:pt x="68762" y="70960"/>
                    <a:pt x="9611" y="78433"/>
                    <a:pt x="9611" y="39930"/>
                  </a:cubicBezTo>
                  <a:cubicBezTo>
                    <a:pt x="9611" y="18361"/>
                    <a:pt x="28661" y="7103"/>
                    <a:pt x="51045" y="7103"/>
                  </a:cubicBezTo>
                  <a:cubicBezTo>
                    <a:pt x="62254" y="6915"/>
                    <a:pt x="73275" y="9972"/>
                    <a:pt x="82763" y="15901"/>
                  </a:cubicBezTo>
                  <a:cubicBezTo>
                    <a:pt x="85979" y="17458"/>
                    <a:pt x="87315" y="21309"/>
                    <a:pt x="85748" y="24502"/>
                  </a:cubicBezTo>
                  <a:cubicBezTo>
                    <a:pt x="85601" y="24801"/>
                    <a:pt x="85431" y="25089"/>
                    <a:pt x="85240" y="25362"/>
                  </a:cubicBezTo>
                  <a:lnTo>
                    <a:pt x="83240" y="28767"/>
                  </a:lnTo>
                  <a:cubicBezTo>
                    <a:pt x="80954" y="32835"/>
                    <a:pt x="77620" y="33214"/>
                    <a:pt x="73239" y="31227"/>
                  </a:cubicBezTo>
                  <a:cubicBezTo>
                    <a:pt x="66221" y="27021"/>
                    <a:pt x="58194" y="24767"/>
                    <a:pt x="49998" y="24699"/>
                  </a:cubicBezTo>
                  <a:cubicBezTo>
                    <a:pt x="39044" y="24699"/>
                    <a:pt x="30948" y="29429"/>
                    <a:pt x="30948" y="39079"/>
                  </a:cubicBezTo>
                  <a:cubicBezTo>
                    <a:pt x="30948" y="61783"/>
                    <a:pt x="90098" y="53742"/>
                    <a:pt x="90098" y="92434"/>
                  </a:cubicBezTo>
                  <a:cubicBezTo>
                    <a:pt x="90098" y="111355"/>
                    <a:pt x="73524" y="125924"/>
                    <a:pt x="48855" y="125924"/>
                  </a:cubicBezTo>
                  <a:cubicBezTo>
                    <a:pt x="35147" y="125945"/>
                    <a:pt x="21794" y="121601"/>
                    <a:pt x="10755" y="113531"/>
                  </a:cubicBezTo>
                  <a:cubicBezTo>
                    <a:pt x="7451" y="111801"/>
                    <a:pt x="6184" y="107739"/>
                    <a:pt x="7925" y="104457"/>
                  </a:cubicBezTo>
                  <a:cubicBezTo>
                    <a:pt x="8084" y="104157"/>
                    <a:pt x="8266" y="103870"/>
                    <a:pt x="8468" y="103598"/>
                  </a:cubicBezTo>
                  <a:close/>
                </a:path>
              </a:pathLst>
            </a:custGeom>
            <a:solidFill>
              <a:srgbClr val="A2A9AD"/>
            </a:solidFill>
            <a:ln w="9525" cap="flat">
              <a:noFill/>
              <a:prstDash val="solid"/>
              <a:miter/>
            </a:ln>
          </p:spPr>
          <p:txBody>
            <a:bodyPr rtlCol="0" anchor="ctr"/>
            <a:lstStyle/>
            <a:p>
              <a:endParaRPr lang="en-US" dirty="0"/>
            </a:p>
          </p:txBody>
        </p:sp>
        <p:sp>
          <p:nvSpPr>
            <p:cNvPr id="66" name="Freeform 65">
              <a:extLst>
                <a:ext uri="{FF2B5EF4-FFF2-40B4-BE49-F238E27FC236}">
                  <a16:creationId xmlns:a16="http://schemas.microsoft.com/office/drawing/2014/main" id="{D4851DC2-11CB-6349-BCB9-3BD1D3CCBA97}"/>
                </a:ext>
              </a:extLst>
            </p:cNvPr>
            <p:cNvSpPr/>
            <p:nvPr/>
          </p:nvSpPr>
          <p:spPr>
            <a:xfrm>
              <a:off x="4465225" y="2973986"/>
              <a:ext cx="952500" cy="898719"/>
            </a:xfrm>
            <a:custGeom>
              <a:avLst/>
              <a:gdLst>
                <a:gd name="connsiteX0" fmla="*/ 583025 w 952500"/>
                <a:gd name="connsiteY0" fmla="*/ 390779 h 898719"/>
                <a:gd name="connsiteX1" fmla="*/ 523970 w 952500"/>
                <a:gd name="connsiteY1" fmla="*/ 385387 h 898719"/>
                <a:gd name="connsiteX2" fmla="*/ 523970 w 952500"/>
                <a:gd name="connsiteY2" fmla="*/ 313111 h 898719"/>
                <a:gd name="connsiteX3" fmla="*/ 583025 w 952500"/>
                <a:gd name="connsiteY3" fmla="*/ 320868 h 898719"/>
                <a:gd name="connsiteX4" fmla="*/ 433768 w 952500"/>
                <a:gd name="connsiteY4" fmla="*/ 385576 h 898719"/>
                <a:gd name="connsiteX5" fmla="*/ 374809 w 952500"/>
                <a:gd name="connsiteY5" fmla="*/ 391252 h 898719"/>
                <a:gd name="connsiteX6" fmla="*/ 374809 w 952500"/>
                <a:gd name="connsiteY6" fmla="*/ 321341 h 898719"/>
                <a:gd name="connsiteX7" fmla="*/ 433768 w 952500"/>
                <a:gd name="connsiteY7" fmla="*/ 313489 h 898719"/>
                <a:gd name="connsiteX8" fmla="*/ 449675 w 952500"/>
                <a:gd name="connsiteY8" fmla="*/ 312259 h 898719"/>
                <a:gd name="connsiteX9" fmla="*/ 479107 w 952500"/>
                <a:gd name="connsiteY9" fmla="*/ 311219 h 898719"/>
                <a:gd name="connsiteX10" fmla="*/ 508635 w 952500"/>
                <a:gd name="connsiteY10" fmla="*/ 312259 h 898719"/>
                <a:gd name="connsiteX11" fmla="*/ 508635 w 952500"/>
                <a:gd name="connsiteY11" fmla="*/ 384819 h 898719"/>
                <a:gd name="connsiteX12" fmla="*/ 480727 w 952500"/>
                <a:gd name="connsiteY12" fmla="*/ 384819 h 898719"/>
                <a:gd name="connsiteX13" fmla="*/ 449675 w 952500"/>
                <a:gd name="connsiteY13" fmla="*/ 384819 h 898719"/>
                <a:gd name="connsiteX14" fmla="*/ 670655 w 952500"/>
                <a:gd name="connsiteY14" fmla="*/ 338464 h 898719"/>
                <a:gd name="connsiteX15" fmla="*/ 670655 w 952500"/>
                <a:gd name="connsiteY15" fmla="*/ 338464 h 898719"/>
                <a:gd name="connsiteX16" fmla="*/ 479203 w 952500"/>
                <a:gd name="connsiteY16" fmla="*/ 188898 h 898719"/>
                <a:gd name="connsiteX17" fmla="*/ 288703 w 952500"/>
                <a:gd name="connsiteY17" fmla="*/ 338370 h 898719"/>
                <a:gd name="connsiteX18" fmla="*/ 292132 w 952500"/>
                <a:gd name="connsiteY18" fmla="*/ 337613 h 898719"/>
                <a:gd name="connsiteX19" fmla="*/ 289560 w 952500"/>
                <a:gd name="connsiteY19" fmla="*/ 338464 h 898719"/>
                <a:gd name="connsiteX20" fmla="*/ 357283 w 952500"/>
                <a:gd name="connsiteY20" fmla="*/ 344802 h 898719"/>
                <a:gd name="connsiteX21" fmla="*/ 357283 w 952500"/>
                <a:gd name="connsiteY21" fmla="*/ 393712 h 898719"/>
                <a:gd name="connsiteX22" fmla="*/ 312991 w 952500"/>
                <a:gd name="connsiteY22" fmla="*/ 404496 h 898719"/>
                <a:gd name="connsiteX23" fmla="*/ 323183 w 952500"/>
                <a:gd name="connsiteY23" fmla="*/ 421809 h 898719"/>
                <a:gd name="connsiteX24" fmla="*/ 346615 w 952500"/>
                <a:gd name="connsiteY24" fmla="*/ 421809 h 898719"/>
                <a:gd name="connsiteX25" fmla="*/ 311658 w 952500"/>
                <a:gd name="connsiteY25" fmla="*/ 596917 h 898719"/>
                <a:gd name="connsiteX26" fmla="*/ 604837 w 952500"/>
                <a:gd name="connsiteY26" fmla="*/ 421809 h 898719"/>
                <a:gd name="connsiteX27" fmla="*/ 634936 w 952500"/>
                <a:gd name="connsiteY27" fmla="*/ 421809 h 898719"/>
                <a:gd name="connsiteX28" fmla="*/ 644461 w 952500"/>
                <a:gd name="connsiteY28" fmla="*/ 404875 h 898719"/>
                <a:gd name="connsiteX29" fmla="*/ 646271 w 952500"/>
                <a:gd name="connsiteY29" fmla="*/ 404875 h 898719"/>
                <a:gd name="connsiteX30" fmla="*/ 600361 w 952500"/>
                <a:gd name="connsiteY30" fmla="*/ 393806 h 898719"/>
                <a:gd name="connsiteX31" fmla="*/ 600361 w 952500"/>
                <a:gd name="connsiteY31" fmla="*/ 344897 h 898719"/>
                <a:gd name="connsiteX32" fmla="*/ 670274 w 952500"/>
                <a:gd name="connsiteY32" fmla="*/ 338464 h 898719"/>
                <a:gd name="connsiteX33" fmla="*/ 953548 w 952500"/>
                <a:gd name="connsiteY33" fmla="*/ 477529 h 898719"/>
                <a:gd name="connsiteX34" fmla="*/ 480800 w 952500"/>
                <a:gd name="connsiteY34" fmla="*/ 7095 h 898719"/>
                <a:gd name="connsiteX35" fmla="*/ 7144 w 952500"/>
                <a:gd name="connsiteY35" fmla="*/ 476627 h 898719"/>
                <a:gd name="connsiteX36" fmla="*/ 155734 w 952500"/>
                <a:gd name="connsiteY36" fmla="*/ 819043 h 898719"/>
                <a:gd name="connsiteX37" fmla="*/ 337375 w 952500"/>
                <a:gd name="connsiteY37" fmla="*/ 837963 h 898719"/>
                <a:gd name="connsiteX38" fmla="*/ 651700 w 952500"/>
                <a:gd name="connsiteY38" fmla="*/ 651502 h 898719"/>
                <a:gd name="connsiteX39" fmla="*/ 629221 w 952500"/>
                <a:gd name="connsiteY39" fmla="*/ 532020 h 898719"/>
                <a:gd name="connsiteX40" fmla="*/ 300228 w 952500"/>
                <a:gd name="connsiteY40" fmla="*/ 727941 h 898719"/>
                <a:gd name="connsiteX41" fmla="*/ 189357 w 952500"/>
                <a:gd name="connsiteY41" fmla="*/ 701925 h 898719"/>
                <a:gd name="connsiteX42" fmla="*/ 254305 w 952500"/>
                <a:gd name="connsiteY42" fmla="*/ 187662 h 898719"/>
                <a:gd name="connsiteX43" fmla="*/ 772090 w 952500"/>
                <a:gd name="connsiteY43" fmla="*/ 252168 h 898719"/>
                <a:gd name="connsiteX44" fmla="*/ 707142 w 952500"/>
                <a:gd name="connsiteY44" fmla="*/ 766431 h 898719"/>
                <a:gd name="connsiteX45" fmla="*/ 677513 w 952500"/>
                <a:gd name="connsiteY45" fmla="*/ 787067 h 898719"/>
                <a:gd name="connsiteX46" fmla="*/ 697897 w 952500"/>
                <a:gd name="connsiteY46" fmla="*/ 894913 h 898719"/>
                <a:gd name="connsiteX47" fmla="*/ 953928 w 952500"/>
                <a:gd name="connsiteY47" fmla="*/ 477435 h 8987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952500" h="898719">
                  <a:moveTo>
                    <a:pt x="583025" y="390779"/>
                  </a:moveTo>
                  <a:cubicBezTo>
                    <a:pt x="566642" y="388509"/>
                    <a:pt x="546925" y="386522"/>
                    <a:pt x="523970" y="385387"/>
                  </a:cubicBezTo>
                  <a:lnTo>
                    <a:pt x="523970" y="313111"/>
                  </a:lnTo>
                  <a:cubicBezTo>
                    <a:pt x="543877" y="315003"/>
                    <a:pt x="564166" y="317841"/>
                    <a:pt x="583025" y="320868"/>
                  </a:cubicBezTo>
                  <a:close/>
                  <a:moveTo>
                    <a:pt x="433768" y="385576"/>
                  </a:moveTo>
                  <a:cubicBezTo>
                    <a:pt x="410623" y="386806"/>
                    <a:pt x="391001" y="388887"/>
                    <a:pt x="374809" y="391252"/>
                  </a:cubicBezTo>
                  <a:lnTo>
                    <a:pt x="374809" y="321341"/>
                  </a:lnTo>
                  <a:cubicBezTo>
                    <a:pt x="393859" y="318219"/>
                    <a:pt x="413861" y="315381"/>
                    <a:pt x="433768" y="313489"/>
                  </a:cubicBezTo>
                  <a:close/>
                  <a:moveTo>
                    <a:pt x="449675" y="312259"/>
                  </a:moveTo>
                  <a:cubicBezTo>
                    <a:pt x="459772" y="311597"/>
                    <a:pt x="469678" y="311219"/>
                    <a:pt x="479107" y="311219"/>
                  </a:cubicBezTo>
                  <a:cubicBezTo>
                    <a:pt x="488537" y="311219"/>
                    <a:pt x="498157" y="311219"/>
                    <a:pt x="508635" y="312259"/>
                  </a:cubicBezTo>
                  <a:lnTo>
                    <a:pt x="508635" y="384819"/>
                  </a:lnTo>
                  <a:cubicBezTo>
                    <a:pt x="499777" y="384819"/>
                    <a:pt x="490537" y="384819"/>
                    <a:pt x="480727" y="384819"/>
                  </a:cubicBezTo>
                  <a:cubicBezTo>
                    <a:pt x="470916" y="384819"/>
                    <a:pt x="459486" y="384819"/>
                    <a:pt x="449675" y="384819"/>
                  </a:cubicBezTo>
                  <a:close/>
                  <a:moveTo>
                    <a:pt x="670655" y="338464"/>
                  </a:moveTo>
                  <a:lnTo>
                    <a:pt x="670655" y="338464"/>
                  </a:lnTo>
                  <a:lnTo>
                    <a:pt x="479203" y="188898"/>
                  </a:lnTo>
                  <a:lnTo>
                    <a:pt x="288703" y="338370"/>
                  </a:lnTo>
                  <a:lnTo>
                    <a:pt x="292132" y="337613"/>
                  </a:lnTo>
                  <a:lnTo>
                    <a:pt x="289560" y="338464"/>
                  </a:lnTo>
                  <a:cubicBezTo>
                    <a:pt x="289560" y="338464"/>
                    <a:pt x="313563" y="341964"/>
                    <a:pt x="357283" y="344802"/>
                  </a:cubicBezTo>
                  <a:lnTo>
                    <a:pt x="357283" y="393712"/>
                  </a:lnTo>
                  <a:cubicBezTo>
                    <a:pt x="342245" y="396088"/>
                    <a:pt x="327430" y="399695"/>
                    <a:pt x="312991" y="404496"/>
                  </a:cubicBezTo>
                  <a:lnTo>
                    <a:pt x="323183" y="421809"/>
                  </a:lnTo>
                  <a:lnTo>
                    <a:pt x="346615" y="421809"/>
                  </a:lnTo>
                  <a:lnTo>
                    <a:pt x="311658" y="596917"/>
                  </a:lnTo>
                  <a:lnTo>
                    <a:pt x="604837" y="421809"/>
                  </a:lnTo>
                  <a:lnTo>
                    <a:pt x="634936" y="421809"/>
                  </a:lnTo>
                  <a:lnTo>
                    <a:pt x="644461" y="404875"/>
                  </a:lnTo>
                  <a:lnTo>
                    <a:pt x="646271" y="404875"/>
                  </a:lnTo>
                  <a:cubicBezTo>
                    <a:pt x="631303" y="399926"/>
                    <a:pt x="615947" y="396224"/>
                    <a:pt x="600361" y="393806"/>
                  </a:cubicBezTo>
                  <a:lnTo>
                    <a:pt x="600361" y="344897"/>
                  </a:lnTo>
                  <a:cubicBezTo>
                    <a:pt x="645509" y="342059"/>
                    <a:pt x="670274" y="338464"/>
                    <a:pt x="670274" y="338464"/>
                  </a:cubicBezTo>
                  <a:moveTo>
                    <a:pt x="953548" y="477529"/>
                  </a:moveTo>
                  <a:cubicBezTo>
                    <a:pt x="953798" y="217965"/>
                    <a:pt x="742142" y="7344"/>
                    <a:pt x="480800" y="7095"/>
                  </a:cubicBezTo>
                  <a:cubicBezTo>
                    <a:pt x="219458" y="6846"/>
                    <a:pt x="7395" y="217063"/>
                    <a:pt x="7144" y="476627"/>
                  </a:cubicBezTo>
                  <a:cubicBezTo>
                    <a:pt x="7019" y="606232"/>
                    <a:pt x="60786" y="730135"/>
                    <a:pt x="155734" y="819043"/>
                  </a:cubicBezTo>
                  <a:cubicBezTo>
                    <a:pt x="207184" y="860476"/>
                    <a:pt x="278389" y="867893"/>
                    <a:pt x="337375" y="837963"/>
                  </a:cubicBezTo>
                  <a:lnTo>
                    <a:pt x="651700" y="651502"/>
                  </a:lnTo>
                  <a:lnTo>
                    <a:pt x="629221" y="532020"/>
                  </a:lnTo>
                  <a:lnTo>
                    <a:pt x="300228" y="727941"/>
                  </a:lnTo>
                  <a:cubicBezTo>
                    <a:pt x="262128" y="744023"/>
                    <a:pt x="226409" y="743834"/>
                    <a:pt x="189357" y="701925"/>
                  </a:cubicBezTo>
                  <a:cubicBezTo>
                    <a:pt x="64309" y="542103"/>
                    <a:pt x="93387" y="311859"/>
                    <a:pt x="254305" y="187662"/>
                  </a:cubicBezTo>
                  <a:cubicBezTo>
                    <a:pt x="415222" y="63465"/>
                    <a:pt x="647042" y="92346"/>
                    <a:pt x="772090" y="252168"/>
                  </a:cubicBezTo>
                  <a:cubicBezTo>
                    <a:pt x="897137" y="411991"/>
                    <a:pt x="868059" y="642234"/>
                    <a:pt x="707142" y="766431"/>
                  </a:cubicBezTo>
                  <a:cubicBezTo>
                    <a:pt x="697612" y="773787"/>
                    <a:pt x="687723" y="780674"/>
                    <a:pt x="677513" y="787067"/>
                  </a:cubicBezTo>
                  <a:lnTo>
                    <a:pt x="697897" y="894913"/>
                  </a:lnTo>
                  <a:cubicBezTo>
                    <a:pt x="855155" y="814283"/>
                    <a:pt x="953939" y="653208"/>
                    <a:pt x="953928" y="477435"/>
                  </a:cubicBezTo>
                </a:path>
              </a:pathLst>
            </a:custGeom>
            <a:solidFill>
              <a:srgbClr val="3CB4E5"/>
            </a:solidFill>
            <a:ln w="9525" cap="flat">
              <a:noFill/>
              <a:prstDash val="solid"/>
              <a:miter/>
            </a:ln>
          </p:spPr>
          <p:txBody>
            <a:bodyPr rtlCol="0" anchor="ctr"/>
            <a:lstStyle/>
            <a:p>
              <a:endParaRPr lang="en-US" dirty="0"/>
            </a:p>
          </p:txBody>
        </p:sp>
        <p:sp>
          <p:nvSpPr>
            <p:cNvPr id="67" name="Freeform 66">
              <a:extLst>
                <a:ext uri="{FF2B5EF4-FFF2-40B4-BE49-F238E27FC236}">
                  <a16:creationId xmlns:a16="http://schemas.microsoft.com/office/drawing/2014/main" id="{42901148-EFE1-734E-BE1F-89B9D28178BD}"/>
                </a:ext>
              </a:extLst>
            </p:cNvPr>
            <p:cNvSpPr/>
            <p:nvPr/>
          </p:nvSpPr>
          <p:spPr>
            <a:xfrm>
              <a:off x="5582983" y="3025845"/>
              <a:ext cx="361950" cy="539232"/>
            </a:xfrm>
            <a:custGeom>
              <a:avLst/>
              <a:gdLst>
                <a:gd name="connsiteX0" fmla="*/ 294799 w 361950"/>
                <a:gd name="connsiteY0" fmla="*/ 352921 h 539231"/>
                <a:gd name="connsiteX1" fmla="*/ 185738 w 361950"/>
                <a:gd name="connsiteY1" fmla="*/ 472119 h 539231"/>
                <a:gd name="connsiteX2" fmla="*/ 73438 w 361950"/>
                <a:gd name="connsiteY2" fmla="*/ 351029 h 539231"/>
                <a:gd name="connsiteX3" fmla="*/ 185738 w 361950"/>
                <a:gd name="connsiteY3" fmla="*/ 231736 h 539231"/>
                <a:gd name="connsiteX4" fmla="*/ 294799 w 361950"/>
                <a:gd name="connsiteY4" fmla="*/ 352921 h 539231"/>
                <a:gd name="connsiteX5" fmla="*/ 194786 w 361950"/>
                <a:gd name="connsiteY5" fmla="*/ 169582 h 539231"/>
                <a:gd name="connsiteX6" fmla="*/ 75343 w 361950"/>
                <a:gd name="connsiteY6" fmla="*/ 226343 h 539231"/>
                <a:gd name="connsiteX7" fmla="*/ 75343 w 361950"/>
                <a:gd name="connsiteY7" fmla="*/ 16232 h 539231"/>
                <a:gd name="connsiteX8" fmla="*/ 70676 w 361950"/>
                <a:gd name="connsiteY8" fmla="*/ 8475 h 539231"/>
                <a:gd name="connsiteX9" fmla="*/ 61151 w 361950"/>
                <a:gd name="connsiteY9" fmla="*/ 8475 h 539231"/>
                <a:gd name="connsiteX10" fmla="*/ 11240 w 361950"/>
                <a:gd name="connsiteY10" fmla="*/ 40450 h 539231"/>
                <a:gd name="connsiteX11" fmla="*/ 7144 w 361950"/>
                <a:gd name="connsiteY11" fmla="*/ 47924 h 539231"/>
                <a:gd name="connsiteX12" fmla="*/ 7144 w 361950"/>
                <a:gd name="connsiteY12" fmla="*/ 518380 h 539231"/>
                <a:gd name="connsiteX13" fmla="*/ 16097 w 361950"/>
                <a:gd name="connsiteY13" fmla="*/ 527272 h 539231"/>
                <a:gd name="connsiteX14" fmla="*/ 66008 w 361950"/>
                <a:gd name="connsiteY14" fmla="*/ 527272 h 539231"/>
                <a:gd name="connsiteX15" fmla="*/ 74867 w 361950"/>
                <a:gd name="connsiteY15" fmla="*/ 518380 h 539231"/>
                <a:gd name="connsiteX16" fmla="*/ 74867 w 361950"/>
                <a:gd name="connsiteY16" fmla="*/ 480539 h 539231"/>
                <a:gd name="connsiteX17" fmla="*/ 194310 w 361950"/>
                <a:gd name="connsiteY17" fmla="*/ 534557 h 539231"/>
                <a:gd name="connsiteX18" fmla="*/ 363379 w 361950"/>
                <a:gd name="connsiteY18" fmla="*/ 351218 h 539231"/>
                <a:gd name="connsiteX19" fmla="*/ 194310 w 361950"/>
                <a:gd name="connsiteY19" fmla="*/ 169771 h 5392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361950" h="539231">
                  <a:moveTo>
                    <a:pt x="294799" y="352921"/>
                  </a:moveTo>
                  <a:cubicBezTo>
                    <a:pt x="294799" y="423116"/>
                    <a:pt x="249936" y="472119"/>
                    <a:pt x="185738" y="472119"/>
                  </a:cubicBezTo>
                  <a:cubicBezTo>
                    <a:pt x="130588" y="472119"/>
                    <a:pt x="73438" y="427373"/>
                    <a:pt x="73438" y="351029"/>
                  </a:cubicBezTo>
                  <a:cubicBezTo>
                    <a:pt x="71404" y="287333"/>
                    <a:pt x="121614" y="233996"/>
                    <a:pt x="185738" y="231736"/>
                  </a:cubicBezTo>
                  <a:cubicBezTo>
                    <a:pt x="248984" y="231736"/>
                    <a:pt x="294799" y="282159"/>
                    <a:pt x="294799" y="352921"/>
                  </a:cubicBezTo>
                  <a:moveTo>
                    <a:pt x="194786" y="169582"/>
                  </a:moveTo>
                  <a:cubicBezTo>
                    <a:pt x="148283" y="169170"/>
                    <a:pt x="104197" y="190120"/>
                    <a:pt x="75343" y="226343"/>
                  </a:cubicBezTo>
                  <a:lnTo>
                    <a:pt x="75343" y="16232"/>
                  </a:lnTo>
                  <a:cubicBezTo>
                    <a:pt x="75211" y="13028"/>
                    <a:pt x="73455" y="10108"/>
                    <a:pt x="70676" y="8475"/>
                  </a:cubicBezTo>
                  <a:cubicBezTo>
                    <a:pt x="67771" y="6635"/>
                    <a:pt x="64055" y="6635"/>
                    <a:pt x="61151" y="8475"/>
                  </a:cubicBezTo>
                  <a:lnTo>
                    <a:pt x="11240" y="40450"/>
                  </a:lnTo>
                  <a:cubicBezTo>
                    <a:pt x="8685" y="42089"/>
                    <a:pt x="7143" y="44904"/>
                    <a:pt x="7144" y="47924"/>
                  </a:cubicBezTo>
                  <a:lnTo>
                    <a:pt x="7144" y="518380"/>
                  </a:lnTo>
                  <a:cubicBezTo>
                    <a:pt x="7144" y="523291"/>
                    <a:pt x="11152" y="527272"/>
                    <a:pt x="16097" y="527272"/>
                  </a:cubicBezTo>
                  <a:lnTo>
                    <a:pt x="66008" y="527272"/>
                  </a:lnTo>
                  <a:cubicBezTo>
                    <a:pt x="70916" y="527221"/>
                    <a:pt x="74867" y="523254"/>
                    <a:pt x="74867" y="518380"/>
                  </a:cubicBezTo>
                  <a:lnTo>
                    <a:pt x="74867" y="480539"/>
                  </a:lnTo>
                  <a:cubicBezTo>
                    <a:pt x="104595" y="515313"/>
                    <a:pt x="148383" y="535116"/>
                    <a:pt x="194310" y="534557"/>
                  </a:cubicBezTo>
                  <a:cubicBezTo>
                    <a:pt x="276320" y="534557"/>
                    <a:pt x="363379" y="470700"/>
                    <a:pt x="363379" y="351218"/>
                  </a:cubicBezTo>
                  <a:cubicBezTo>
                    <a:pt x="363379" y="233344"/>
                    <a:pt x="276320" y="169771"/>
                    <a:pt x="194310" y="169771"/>
                  </a:cubicBezTo>
                </a:path>
              </a:pathLst>
            </a:custGeom>
            <a:solidFill>
              <a:srgbClr val="00263A"/>
            </a:solidFill>
            <a:ln w="9525" cap="flat">
              <a:noFill/>
              <a:prstDash val="solid"/>
              <a:miter/>
            </a:ln>
          </p:spPr>
          <p:txBody>
            <a:bodyPr rtlCol="0" anchor="ctr"/>
            <a:lstStyle/>
            <a:p>
              <a:endParaRPr lang="en-US" dirty="0"/>
            </a:p>
          </p:txBody>
        </p:sp>
        <p:sp>
          <p:nvSpPr>
            <p:cNvPr id="68" name="Freeform 67">
              <a:extLst>
                <a:ext uri="{FF2B5EF4-FFF2-40B4-BE49-F238E27FC236}">
                  <a16:creationId xmlns:a16="http://schemas.microsoft.com/office/drawing/2014/main" id="{221B7018-0086-D845-B124-E4BBAD6E5B46}"/>
                </a:ext>
              </a:extLst>
            </p:cNvPr>
            <p:cNvSpPr/>
            <p:nvPr/>
          </p:nvSpPr>
          <p:spPr>
            <a:xfrm>
              <a:off x="5972175" y="3187859"/>
              <a:ext cx="342900" cy="378408"/>
            </a:xfrm>
            <a:custGeom>
              <a:avLst/>
              <a:gdLst>
                <a:gd name="connsiteX0" fmla="*/ 76962 w 342900"/>
                <a:gd name="connsiteY0" fmla="*/ 161486 h 378408"/>
                <a:gd name="connsiteX1" fmla="*/ 175546 w 342900"/>
                <a:gd name="connsiteY1" fmla="*/ 66884 h 378408"/>
                <a:gd name="connsiteX2" fmla="*/ 272415 w 342900"/>
                <a:gd name="connsiteY2" fmla="*/ 161486 h 378408"/>
                <a:gd name="connsiteX3" fmla="*/ 176879 w 342900"/>
                <a:gd name="connsiteY3" fmla="*/ 7568 h 378408"/>
                <a:gd name="connsiteX4" fmla="*/ 7144 w 342900"/>
                <a:gd name="connsiteY4" fmla="*/ 190245 h 378408"/>
                <a:gd name="connsiteX5" fmla="*/ 183356 w 342900"/>
                <a:gd name="connsiteY5" fmla="*/ 373016 h 378408"/>
                <a:gd name="connsiteX6" fmla="*/ 328041 w 342900"/>
                <a:gd name="connsiteY6" fmla="*/ 307551 h 378408"/>
                <a:gd name="connsiteX7" fmla="*/ 327441 w 342900"/>
                <a:gd name="connsiteY7" fmla="*/ 295123 h 378408"/>
                <a:gd name="connsiteX8" fmla="*/ 327374 w 342900"/>
                <a:gd name="connsiteY8" fmla="*/ 295064 h 378408"/>
                <a:gd name="connsiteX9" fmla="*/ 296228 w 342900"/>
                <a:gd name="connsiteY9" fmla="*/ 267345 h 378408"/>
                <a:gd name="connsiteX10" fmla="*/ 283845 w 342900"/>
                <a:gd name="connsiteY10" fmla="*/ 267345 h 378408"/>
                <a:gd name="connsiteX11" fmla="*/ 184690 w 342900"/>
                <a:gd name="connsiteY11" fmla="*/ 311619 h 378408"/>
                <a:gd name="connsiteX12" fmla="*/ 76867 w 342900"/>
                <a:gd name="connsiteY12" fmla="*/ 218625 h 378408"/>
                <a:gd name="connsiteX13" fmla="*/ 332422 w 342900"/>
                <a:gd name="connsiteY13" fmla="*/ 218625 h 378408"/>
                <a:gd name="connsiteX14" fmla="*/ 341376 w 342900"/>
                <a:gd name="connsiteY14" fmla="*/ 210490 h 378408"/>
                <a:gd name="connsiteX15" fmla="*/ 342043 w 342900"/>
                <a:gd name="connsiteY15" fmla="*/ 192326 h 378408"/>
                <a:gd name="connsiteX16" fmla="*/ 176879 w 342900"/>
                <a:gd name="connsiteY16" fmla="*/ 7095 h 378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42900" h="378408">
                  <a:moveTo>
                    <a:pt x="76962" y="161486"/>
                  </a:moveTo>
                  <a:cubicBezTo>
                    <a:pt x="86487" y="105387"/>
                    <a:pt x="126301" y="66884"/>
                    <a:pt x="175546" y="66884"/>
                  </a:cubicBezTo>
                  <a:cubicBezTo>
                    <a:pt x="236315" y="66884"/>
                    <a:pt x="265081" y="114185"/>
                    <a:pt x="272415" y="161486"/>
                  </a:cubicBezTo>
                  <a:close/>
                  <a:moveTo>
                    <a:pt x="176879" y="7568"/>
                  </a:moveTo>
                  <a:cubicBezTo>
                    <a:pt x="80200" y="7568"/>
                    <a:pt x="7144" y="86088"/>
                    <a:pt x="7144" y="190245"/>
                  </a:cubicBezTo>
                  <a:cubicBezTo>
                    <a:pt x="7144" y="294402"/>
                    <a:pt x="82867" y="373016"/>
                    <a:pt x="183356" y="373016"/>
                  </a:cubicBezTo>
                  <a:cubicBezTo>
                    <a:pt x="242602" y="373016"/>
                    <a:pt x="287274" y="352771"/>
                    <a:pt x="328041" y="307551"/>
                  </a:cubicBezTo>
                  <a:cubicBezTo>
                    <a:pt x="331331" y="303955"/>
                    <a:pt x="331062" y="298391"/>
                    <a:pt x="327441" y="295123"/>
                  </a:cubicBezTo>
                  <a:cubicBezTo>
                    <a:pt x="327419" y="295103"/>
                    <a:pt x="327397" y="295083"/>
                    <a:pt x="327374" y="295064"/>
                  </a:cubicBezTo>
                  <a:lnTo>
                    <a:pt x="296228" y="267345"/>
                  </a:lnTo>
                  <a:cubicBezTo>
                    <a:pt x="292663" y="264317"/>
                    <a:pt x="287410" y="264317"/>
                    <a:pt x="283845" y="267345"/>
                  </a:cubicBezTo>
                  <a:cubicBezTo>
                    <a:pt x="259009" y="295937"/>
                    <a:pt x="222706" y="312146"/>
                    <a:pt x="184690" y="311619"/>
                  </a:cubicBezTo>
                  <a:cubicBezTo>
                    <a:pt x="128873" y="311619"/>
                    <a:pt x="86582" y="274724"/>
                    <a:pt x="76867" y="218625"/>
                  </a:cubicBezTo>
                  <a:lnTo>
                    <a:pt x="332422" y="218625"/>
                  </a:lnTo>
                  <a:cubicBezTo>
                    <a:pt x="337084" y="218642"/>
                    <a:pt x="340979" y="215103"/>
                    <a:pt x="341376" y="210490"/>
                  </a:cubicBezTo>
                  <a:cubicBezTo>
                    <a:pt x="342043" y="202448"/>
                    <a:pt x="342043" y="197056"/>
                    <a:pt x="342043" y="192326"/>
                  </a:cubicBezTo>
                  <a:cubicBezTo>
                    <a:pt x="342043" y="83250"/>
                    <a:pt x="274130" y="7095"/>
                    <a:pt x="176879" y="7095"/>
                  </a:cubicBezTo>
                </a:path>
              </a:pathLst>
            </a:custGeom>
            <a:solidFill>
              <a:srgbClr val="00263A"/>
            </a:solidFill>
            <a:ln w="9525" cap="flat">
              <a:noFill/>
              <a:prstDash val="solid"/>
              <a:miter/>
            </a:ln>
          </p:spPr>
          <p:txBody>
            <a:bodyPr rtlCol="0" anchor="ctr"/>
            <a:lstStyle/>
            <a:p>
              <a:endParaRPr lang="en-US" dirty="0"/>
            </a:p>
          </p:txBody>
        </p:sp>
        <p:sp>
          <p:nvSpPr>
            <p:cNvPr id="69" name="Freeform 68">
              <a:extLst>
                <a:ext uri="{FF2B5EF4-FFF2-40B4-BE49-F238E27FC236}">
                  <a16:creationId xmlns:a16="http://schemas.microsoft.com/office/drawing/2014/main" id="{BF8BCDF9-F0F4-3F40-9516-7360ED66F7A2}"/>
                </a:ext>
              </a:extLst>
            </p:cNvPr>
            <p:cNvSpPr/>
            <p:nvPr/>
          </p:nvSpPr>
          <p:spPr>
            <a:xfrm>
              <a:off x="6329839" y="3190224"/>
              <a:ext cx="323850" cy="368948"/>
            </a:xfrm>
            <a:custGeom>
              <a:avLst/>
              <a:gdLst>
                <a:gd name="connsiteX0" fmla="*/ 253365 w 323850"/>
                <a:gd name="connsiteY0" fmla="*/ 207462 h 368947"/>
                <a:gd name="connsiteX1" fmla="*/ 253365 w 323850"/>
                <a:gd name="connsiteY1" fmla="*/ 231680 h 368947"/>
                <a:gd name="connsiteX2" fmla="*/ 150781 w 323850"/>
                <a:gd name="connsiteY2" fmla="*/ 312281 h 368947"/>
                <a:gd name="connsiteX3" fmla="*/ 75533 w 323850"/>
                <a:gd name="connsiteY3" fmla="*/ 253628 h 368947"/>
                <a:gd name="connsiteX4" fmla="*/ 164401 w 323850"/>
                <a:gd name="connsiteY4" fmla="*/ 195448 h 368947"/>
                <a:gd name="connsiteX5" fmla="*/ 253365 w 323850"/>
                <a:gd name="connsiteY5" fmla="*/ 207462 h 368947"/>
                <a:gd name="connsiteX6" fmla="*/ 167640 w 323850"/>
                <a:gd name="connsiteY6" fmla="*/ 7095 h 368947"/>
                <a:gd name="connsiteX7" fmla="*/ 42386 w 323850"/>
                <a:gd name="connsiteY7" fmla="*/ 36233 h 368947"/>
                <a:gd name="connsiteX8" fmla="*/ 37719 w 323850"/>
                <a:gd name="connsiteY8" fmla="*/ 47396 h 368947"/>
                <a:gd name="connsiteX9" fmla="*/ 52673 w 323850"/>
                <a:gd name="connsiteY9" fmla="*/ 87885 h 368947"/>
                <a:gd name="connsiteX10" fmla="*/ 57626 w 323850"/>
                <a:gd name="connsiteY10" fmla="*/ 93088 h 368947"/>
                <a:gd name="connsiteX11" fmla="*/ 64770 w 323850"/>
                <a:gd name="connsiteY11" fmla="*/ 93088 h 368947"/>
                <a:gd name="connsiteX12" fmla="*/ 162782 w 323850"/>
                <a:gd name="connsiteY12" fmla="*/ 70100 h 368947"/>
                <a:gd name="connsiteX13" fmla="*/ 253079 w 323850"/>
                <a:gd name="connsiteY13" fmla="*/ 150133 h 368947"/>
                <a:gd name="connsiteX14" fmla="*/ 159544 w 323850"/>
                <a:gd name="connsiteY14" fmla="*/ 138687 h 368947"/>
                <a:gd name="connsiteX15" fmla="*/ 7144 w 323850"/>
                <a:gd name="connsiteY15" fmla="*/ 257601 h 368947"/>
                <a:gd name="connsiteX16" fmla="*/ 141160 w 323850"/>
                <a:gd name="connsiteY16" fmla="*/ 370178 h 368947"/>
                <a:gd name="connsiteX17" fmla="*/ 252889 w 323850"/>
                <a:gd name="connsiteY17" fmla="*/ 327607 h 368947"/>
                <a:gd name="connsiteX18" fmla="*/ 252889 w 323850"/>
                <a:gd name="connsiteY18" fmla="*/ 354285 h 368947"/>
                <a:gd name="connsiteX19" fmla="*/ 261747 w 323850"/>
                <a:gd name="connsiteY19" fmla="*/ 363177 h 368947"/>
                <a:gd name="connsiteX20" fmla="*/ 311087 w 323850"/>
                <a:gd name="connsiteY20" fmla="*/ 363177 h 368947"/>
                <a:gd name="connsiteX21" fmla="*/ 319945 w 323850"/>
                <a:gd name="connsiteY21" fmla="*/ 354285 h 368947"/>
                <a:gd name="connsiteX22" fmla="*/ 319945 w 323850"/>
                <a:gd name="connsiteY22" fmla="*/ 150606 h 368947"/>
                <a:gd name="connsiteX23" fmla="*/ 282416 w 323850"/>
                <a:gd name="connsiteY23" fmla="*/ 46544 h 368947"/>
                <a:gd name="connsiteX24" fmla="*/ 168116 w 323850"/>
                <a:gd name="connsiteY24" fmla="*/ 7284 h 368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323850" h="368947">
                  <a:moveTo>
                    <a:pt x="253365" y="207462"/>
                  </a:moveTo>
                  <a:lnTo>
                    <a:pt x="253365" y="231680"/>
                  </a:lnTo>
                  <a:cubicBezTo>
                    <a:pt x="253365" y="277657"/>
                    <a:pt x="209264" y="312281"/>
                    <a:pt x="150781" y="312281"/>
                  </a:cubicBezTo>
                  <a:cubicBezTo>
                    <a:pt x="114491" y="312281"/>
                    <a:pt x="75533" y="294307"/>
                    <a:pt x="75533" y="253628"/>
                  </a:cubicBezTo>
                  <a:cubicBezTo>
                    <a:pt x="75533" y="217774"/>
                    <a:pt x="109538" y="195448"/>
                    <a:pt x="164401" y="195448"/>
                  </a:cubicBezTo>
                  <a:cubicBezTo>
                    <a:pt x="194468" y="195415"/>
                    <a:pt x="224399" y="199457"/>
                    <a:pt x="253365" y="207462"/>
                  </a:cubicBezTo>
                  <a:moveTo>
                    <a:pt x="167640" y="7095"/>
                  </a:moveTo>
                  <a:cubicBezTo>
                    <a:pt x="124202" y="7226"/>
                    <a:pt x="81365" y="17191"/>
                    <a:pt x="42386" y="36233"/>
                  </a:cubicBezTo>
                  <a:cubicBezTo>
                    <a:pt x="38132" y="38170"/>
                    <a:pt x="36098" y="43035"/>
                    <a:pt x="37719" y="47396"/>
                  </a:cubicBezTo>
                  <a:lnTo>
                    <a:pt x="52673" y="87885"/>
                  </a:lnTo>
                  <a:cubicBezTo>
                    <a:pt x="53485" y="90252"/>
                    <a:pt x="55293" y="92151"/>
                    <a:pt x="57626" y="93088"/>
                  </a:cubicBezTo>
                  <a:cubicBezTo>
                    <a:pt x="59917" y="94009"/>
                    <a:pt x="62479" y="94009"/>
                    <a:pt x="64770" y="93088"/>
                  </a:cubicBezTo>
                  <a:cubicBezTo>
                    <a:pt x="95254" y="78118"/>
                    <a:pt x="128776" y="70256"/>
                    <a:pt x="162782" y="70100"/>
                  </a:cubicBezTo>
                  <a:cubicBezTo>
                    <a:pt x="203740" y="70100"/>
                    <a:pt x="252413" y="84007"/>
                    <a:pt x="253079" y="150133"/>
                  </a:cubicBezTo>
                  <a:cubicBezTo>
                    <a:pt x="222546" y="142236"/>
                    <a:pt x="191094" y="138387"/>
                    <a:pt x="159544" y="138687"/>
                  </a:cubicBezTo>
                  <a:cubicBezTo>
                    <a:pt x="65627" y="138687"/>
                    <a:pt x="7144" y="183812"/>
                    <a:pt x="7144" y="257601"/>
                  </a:cubicBezTo>
                  <a:cubicBezTo>
                    <a:pt x="7144" y="331391"/>
                    <a:pt x="74581" y="370178"/>
                    <a:pt x="141160" y="370178"/>
                  </a:cubicBezTo>
                  <a:cubicBezTo>
                    <a:pt x="182598" y="371176"/>
                    <a:pt x="222755" y="355875"/>
                    <a:pt x="252889" y="327607"/>
                  </a:cubicBezTo>
                  <a:lnTo>
                    <a:pt x="252889" y="354285"/>
                  </a:lnTo>
                  <a:cubicBezTo>
                    <a:pt x="252888" y="359159"/>
                    <a:pt x="256839" y="363125"/>
                    <a:pt x="261747" y="363177"/>
                  </a:cubicBezTo>
                  <a:lnTo>
                    <a:pt x="311087" y="363177"/>
                  </a:lnTo>
                  <a:cubicBezTo>
                    <a:pt x="315994" y="363125"/>
                    <a:pt x="319945" y="359159"/>
                    <a:pt x="319945" y="354285"/>
                  </a:cubicBezTo>
                  <a:lnTo>
                    <a:pt x="319945" y="150606"/>
                  </a:lnTo>
                  <a:cubicBezTo>
                    <a:pt x="319945" y="105670"/>
                    <a:pt x="307658" y="71614"/>
                    <a:pt x="282416" y="46544"/>
                  </a:cubicBezTo>
                  <a:cubicBezTo>
                    <a:pt x="257175" y="21475"/>
                    <a:pt x="216979" y="7284"/>
                    <a:pt x="168116" y="7284"/>
                  </a:cubicBezTo>
                </a:path>
              </a:pathLst>
            </a:custGeom>
            <a:solidFill>
              <a:srgbClr val="00263A"/>
            </a:solidFill>
            <a:ln w="9525" cap="flat">
              <a:noFill/>
              <a:prstDash val="solid"/>
              <a:miter/>
            </a:ln>
          </p:spPr>
          <p:txBody>
            <a:bodyPr rtlCol="0" anchor="ctr"/>
            <a:lstStyle/>
            <a:p>
              <a:endParaRPr lang="en-US" dirty="0"/>
            </a:p>
          </p:txBody>
        </p:sp>
        <p:sp>
          <p:nvSpPr>
            <p:cNvPr id="70" name="Freeform 69">
              <a:extLst>
                <a:ext uri="{FF2B5EF4-FFF2-40B4-BE49-F238E27FC236}">
                  <a16:creationId xmlns:a16="http://schemas.microsoft.com/office/drawing/2014/main" id="{4662677E-FEED-1142-8465-77BF77781E40}"/>
                </a:ext>
              </a:extLst>
            </p:cNvPr>
            <p:cNvSpPr/>
            <p:nvPr/>
          </p:nvSpPr>
          <p:spPr>
            <a:xfrm>
              <a:off x="6678639" y="3188101"/>
              <a:ext cx="333375" cy="378408"/>
            </a:xfrm>
            <a:custGeom>
              <a:avLst/>
              <a:gdLst>
                <a:gd name="connsiteX0" fmla="*/ 298138 w 333375"/>
                <a:gd name="connsiteY0" fmla="*/ 263320 h 378408"/>
                <a:gd name="connsiteX1" fmla="*/ 291756 w 333375"/>
                <a:gd name="connsiteY1" fmla="*/ 260955 h 378408"/>
                <a:gd name="connsiteX2" fmla="*/ 285470 w 333375"/>
                <a:gd name="connsiteY2" fmla="*/ 263793 h 378408"/>
                <a:gd name="connsiteX3" fmla="*/ 189648 w 333375"/>
                <a:gd name="connsiteY3" fmla="*/ 310621 h 378408"/>
                <a:gd name="connsiteX4" fmla="*/ 75348 w 333375"/>
                <a:gd name="connsiteY4" fmla="*/ 188774 h 378408"/>
                <a:gd name="connsiteX5" fmla="*/ 186410 w 333375"/>
                <a:gd name="connsiteY5" fmla="*/ 68818 h 378408"/>
                <a:gd name="connsiteX6" fmla="*/ 281660 w 333375"/>
                <a:gd name="connsiteY6" fmla="*/ 116119 h 378408"/>
                <a:gd name="connsiteX7" fmla="*/ 288137 w 333375"/>
                <a:gd name="connsiteY7" fmla="*/ 118863 h 378408"/>
                <a:gd name="connsiteX8" fmla="*/ 288137 w 333375"/>
                <a:gd name="connsiteY8" fmla="*/ 118863 h 378408"/>
                <a:gd name="connsiteX9" fmla="*/ 294519 w 333375"/>
                <a:gd name="connsiteY9" fmla="*/ 116119 h 378408"/>
                <a:gd name="connsiteX10" fmla="*/ 327666 w 333375"/>
                <a:gd name="connsiteY10" fmla="*/ 81306 h 378408"/>
                <a:gd name="connsiteX11" fmla="*/ 327666 w 333375"/>
                <a:gd name="connsiteY11" fmla="*/ 69102 h 378408"/>
                <a:gd name="connsiteX12" fmla="*/ 186981 w 333375"/>
                <a:gd name="connsiteY12" fmla="*/ 7138 h 378408"/>
                <a:gd name="connsiteX13" fmla="*/ 7192 w 333375"/>
                <a:gd name="connsiteY13" fmla="*/ 194020 h 378408"/>
                <a:gd name="connsiteX14" fmla="*/ 186981 w 333375"/>
                <a:gd name="connsiteY14" fmla="*/ 372586 h 378408"/>
                <a:gd name="connsiteX15" fmla="*/ 330333 w 333375"/>
                <a:gd name="connsiteY15" fmla="*/ 305229 h 378408"/>
                <a:gd name="connsiteX16" fmla="*/ 329857 w 333375"/>
                <a:gd name="connsiteY16" fmla="*/ 292836 h 378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33375" h="378408">
                  <a:moveTo>
                    <a:pt x="298138" y="263320"/>
                  </a:moveTo>
                  <a:cubicBezTo>
                    <a:pt x="296347" y="261828"/>
                    <a:pt x="294094" y="260993"/>
                    <a:pt x="291756" y="260955"/>
                  </a:cubicBezTo>
                  <a:cubicBezTo>
                    <a:pt x="289377" y="261087"/>
                    <a:pt x="287134" y="262099"/>
                    <a:pt x="285470" y="263793"/>
                  </a:cubicBezTo>
                  <a:cubicBezTo>
                    <a:pt x="255942" y="295296"/>
                    <a:pt x="224605" y="310621"/>
                    <a:pt x="189648" y="310621"/>
                  </a:cubicBezTo>
                  <a:cubicBezTo>
                    <a:pt x="125545" y="310621"/>
                    <a:pt x="75348" y="257644"/>
                    <a:pt x="75348" y="188774"/>
                  </a:cubicBezTo>
                  <a:cubicBezTo>
                    <a:pt x="75348" y="121512"/>
                    <a:pt x="124116" y="68818"/>
                    <a:pt x="186410" y="68818"/>
                  </a:cubicBezTo>
                  <a:cubicBezTo>
                    <a:pt x="230034" y="68818"/>
                    <a:pt x="257943" y="91617"/>
                    <a:pt x="281660" y="116119"/>
                  </a:cubicBezTo>
                  <a:cubicBezTo>
                    <a:pt x="283338" y="117893"/>
                    <a:pt x="285687" y="118888"/>
                    <a:pt x="288137" y="118863"/>
                  </a:cubicBezTo>
                  <a:lnTo>
                    <a:pt x="288137" y="118863"/>
                  </a:lnTo>
                  <a:cubicBezTo>
                    <a:pt x="290536" y="118780"/>
                    <a:pt x="292815" y="117800"/>
                    <a:pt x="294519" y="116119"/>
                  </a:cubicBezTo>
                  <a:lnTo>
                    <a:pt x="327666" y="81306"/>
                  </a:lnTo>
                  <a:cubicBezTo>
                    <a:pt x="330920" y="77880"/>
                    <a:pt x="330920" y="72528"/>
                    <a:pt x="327666" y="69102"/>
                  </a:cubicBezTo>
                  <a:cubicBezTo>
                    <a:pt x="292390" y="28686"/>
                    <a:pt x="240823" y="5974"/>
                    <a:pt x="186981" y="7138"/>
                  </a:cubicBezTo>
                  <a:cubicBezTo>
                    <a:pt x="85375" y="9434"/>
                    <a:pt x="4880" y="93104"/>
                    <a:pt x="7192" y="194020"/>
                  </a:cubicBezTo>
                  <a:cubicBezTo>
                    <a:pt x="9430" y="291703"/>
                    <a:pt x="88629" y="370363"/>
                    <a:pt x="186981" y="372586"/>
                  </a:cubicBezTo>
                  <a:cubicBezTo>
                    <a:pt x="260133" y="372585"/>
                    <a:pt x="302043" y="336542"/>
                    <a:pt x="330333" y="305229"/>
                  </a:cubicBezTo>
                  <a:cubicBezTo>
                    <a:pt x="333579" y="301651"/>
                    <a:pt x="333368" y="296157"/>
                    <a:pt x="329857" y="292836"/>
                  </a:cubicBezTo>
                  <a:close/>
                </a:path>
              </a:pathLst>
            </a:custGeom>
            <a:solidFill>
              <a:srgbClr val="00263A"/>
            </a:solidFill>
            <a:ln w="9525" cap="flat">
              <a:noFill/>
              <a:prstDash val="solid"/>
              <a:miter/>
            </a:ln>
          </p:spPr>
          <p:txBody>
            <a:bodyPr rtlCol="0" anchor="ctr"/>
            <a:lstStyle/>
            <a:p>
              <a:endParaRPr lang="en-US" dirty="0"/>
            </a:p>
          </p:txBody>
        </p:sp>
        <p:sp>
          <p:nvSpPr>
            <p:cNvPr id="71" name="Freeform 70">
              <a:extLst>
                <a:ext uri="{FF2B5EF4-FFF2-40B4-BE49-F238E27FC236}">
                  <a16:creationId xmlns:a16="http://schemas.microsoft.com/office/drawing/2014/main" id="{CF14EBCB-3052-D044-911F-4F9CEE514F22}"/>
                </a:ext>
              </a:extLst>
            </p:cNvPr>
            <p:cNvSpPr/>
            <p:nvPr/>
          </p:nvSpPr>
          <p:spPr>
            <a:xfrm>
              <a:off x="7002280" y="3188318"/>
              <a:ext cx="381000" cy="378408"/>
            </a:xfrm>
            <a:custGeom>
              <a:avLst/>
              <a:gdLst>
                <a:gd name="connsiteX0" fmla="*/ 305491 w 381000"/>
                <a:gd name="connsiteY0" fmla="*/ 191016 h 378408"/>
                <a:gd name="connsiteX1" fmla="*/ 191191 w 381000"/>
                <a:gd name="connsiteY1" fmla="*/ 310404 h 378408"/>
                <a:gd name="connsiteX2" fmla="*/ 76224 w 381000"/>
                <a:gd name="connsiteY2" fmla="*/ 188556 h 378408"/>
                <a:gd name="connsiteX3" fmla="*/ 189952 w 381000"/>
                <a:gd name="connsiteY3" fmla="*/ 68601 h 378408"/>
                <a:gd name="connsiteX4" fmla="*/ 305395 w 381000"/>
                <a:gd name="connsiteY4" fmla="*/ 191016 h 378408"/>
                <a:gd name="connsiteX5" fmla="*/ 191095 w 381000"/>
                <a:gd name="connsiteY5" fmla="*/ 7110 h 378408"/>
                <a:gd name="connsiteX6" fmla="*/ 7152 w 381000"/>
                <a:gd name="connsiteY6" fmla="*/ 186348 h 378408"/>
                <a:gd name="connsiteX7" fmla="*/ 7168 w 381000"/>
                <a:gd name="connsiteY7" fmla="*/ 191016 h 378408"/>
                <a:gd name="connsiteX8" fmla="*/ 186314 w 381000"/>
                <a:gd name="connsiteY8" fmla="*/ 372558 h 378408"/>
                <a:gd name="connsiteX9" fmla="*/ 190048 w 381000"/>
                <a:gd name="connsiteY9" fmla="*/ 372557 h 378408"/>
                <a:gd name="connsiteX10" fmla="*/ 374557 w 381000"/>
                <a:gd name="connsiteY10" fmla="*/ 193127 h 378408"/>
                <a:gd name="connsiteX11" fmla="*/ 374547 w 381000"/>
                <a:gd name="connsiteY11" fmla="*/ 188556 h 378408"/>
                <a:gd name="connsiteX12" fmla="*/ 195309 w 381000"/>
                <a:gd name="connsiteY12" fmla="*/ 7103 h 378408"/>
                <a:gd name="connsiteX13" fmla="*/ 191286 w 381000"/>
                <a:gd name="connsiteY13" fmla="*/ 7110 h 378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81000" h="378408">
                  <a:moveTo>
                    <a:pt x="305491" y="191016"/>
                  </a:moveTo>
                  <a:cubicBezTo>
                    <a:pt x="305491" y="259129"/>
                    <a:pt x="256437" y="310404"/>
                    <a:pt x="191191" y="310404"/>
                  </a:cubicBezTo>
                  <a:cubicBezTo>
                    <a:pt x="125944" y="310404"/>
                    <a:pt x="76224" y="257427"/>
                    <a:pt x="76224" y="188556"/>
                  </a:cubicBezTo>
                  <a:cubicBezTo>
                    <a:pt x="76224" y="119686"/>
                    <a:pt x="125087" y="68601"/>
                    <a:pt x="189952" y="68601"/>
                  </a:cubicBezTo>
                  <a:cubicBezTo>
                    <a:pt x="254818" y="68601"/>
                    <a:pt x="305395" y="121862"/>
                    <a:pt x="305395" y="191016"/>
                  </a:cubicBezTo>
                  <a:moveTo>
                    <a:pt x="191095" y="7110"/>
                  </a:moveTo>
                  <a:cubicBezTo>
                    <a:pt x="90466" y="6156"/>
                    <a:pt x="8112" y="86404"/>
                    <a:pt x="7152" y="186348"/>
                  </a:cubicBezTo>
                  <a:cubicBezTo>
                    <a:pt x="7137" y="187904"/>
                    <a:pt x="7142" y="189460"/>
                    <a:pt x="7168" y="191016"/>
                  </a:cubicBezTo>
                  <a:cubicBezTo>
                    <a:pt x="6162" y="290281"/>
                    <a:pt x="86369" y="371560"/>
                    <a:pt x="186314" y="372558"/>
                  </a:cubicBezTo>
                  <a:cubicBezTo>
                    <a:pt x="187558" y="372571"/>
                    <a:pt x="188803" y="372570"/>
                    <a:pt x="190048" y="372557"/>
                  </a:cubicBezTo>
                  <a:cubicBezTo>
                    <a:pt x="290886" y="373613"/>
                    <a:pt x="373494" y="293279"/>
                    <a:pt x="374557" y="193127"/>
                  </a:cubicBezTo>
                  <a:cubicBezTo>
                    <a:pt x="374573" y="191603"/>
                    <a:pt x="374570" y="190080"/>
                    <a:pt x="374547" y="188556"/>
                  </a:cubicBezTo>
                  <a:cubicBezTo>
                    <a:pt x="375502" y="89291"/>
                    <a:pt x="295254" y="8052"/>
                    <a:pt x="195309" y="7103"/>
                  </a:cubicBezTo>
                  <a:cubicBezTo>
                    <a:pt x="193968" y="7091"/>
                    <a:pt x="192627" y="7093"/>
                    <a:pt x="191286" y="7110"/>
                  </a:cubicBezTo>
                </a:path>
              </a:pathLst>
            </a:custGeom>
            <a:solidFill>
              <a:srgbClr val="00263A"/>
            </a:solidFill>
            <a:ln w="9525" cap="flat">
              <a:noFill/>
              <a:prstDash val="solid"/>
              <a:miter/>
            </a:ln>
          </p:spPr>
          <p:txBody>
            <a:bodyPr rtlCol="0" anchor="ctr"/>
            <a:lstStyle/>
            <a:p>
              <a:endParaRPr lang="en-US" dirty="0"/>
            </a:p>
          </p:txBody>
        </p:sp>
        <p:sp>
          <p:nvSpPr>
            <p:cNvPr id="74" name="Freeform 73">
              <a:extLst>
                <a:ext uri="{FF2B5EF4-FFF2-40B4-BE49-F238E27FC236}">
                  <a16:creationId xmlns:a16="http://schemas.microsoft.com/office/drawing/2014/main" id="{017E1A47-5B51-ED46-8484-CB7AE18D92DD}"/>
                </a:ext>
              </a:extLst>
            </p:cNvPr>
            <p:cNvSpPr/>
            <p:nvPr/>
          </p:nvSpPr>
          <p:spPr>
            <a:xfrm>
              <a:off x="7405688" y="3188265"/>
              <a:ext cx="323850" cy="368948"/>
            </a:xfrm>
            <a:custGeom>
              <a:avLst/>
              <a:gdLst>
                <a:gd name="connsiteX0" fmla="*/ 180785 w 323850"/>
                <a:gd name="connsiteY0" fmla="*/ 7163 h 368947"/>
                <a:gd name="connsiteX1" fmla="*/ 74962 w 323850"/>
                <a:gd name="connsiteY1" fmla="*/ 53707 h 368947"/>
                <a:gd name="connsiteX2" fmla="*/ 74962 w 323850"/>
                <a:gd name="connsiteY2" fmla="*/ 23151 h 368947"/>
                <a:gd name="connsiteX3" fmla="*/ 66008 w 323850"/>
                <a:gd name="connsiteY3" fmla="*/ 14353 h 368947"/>
                <a:gd name="connsiteX4" fmla="*/ 16097 w 323850"/>
                <a:gd name="connsiteY4" fmla="*/ 14353 h 368947"/>
                <a:gd name="connsiteX5" fmla="*/ 7144 w 323850"/>
                <a:gd name="connsiteY5" fmla="*/ 23151 h 368947"/>
                <a:gd name="connsiteX6" fmla="*/ 7144 w 323850"/>
                <a:gd name="connsiteY6" fmla="*/ 356150 h 368947"/>
                <a:gd name="connsiteX7" fmla="*/ 16097 w 323850"/>
                <a:gd name="connsiteY7" fmla="*/ 364948 h 368947"/>
                <a:gd name="connsiteX8" fmla="*/ 66008 w 323850"/>
                <a:gd name="connsiteY8" fmla="*/ 364948 h 368947"/>
                <a:gd name="connsiteX9" fmla="*/ 74962 w 323850"/>
                <a:gd name="connsiteY9" fmla="*/ 356150 h 368947"/>
                <a:gd name="connsiteX10" fmla="*/ 74962 w 323850"/>
                <a:gd name="connsiteY10" fmla="*/ 165054 h 368947"/>
                <a:gd name="connsiteX11" fmla="*/ 166688 w 323850"/>
                <a:gd name="connsiteY11" fmla="*/ 70452 h 368947"/>
                <a:gd name="connsiteX12" fmla="*/ 250507 w 323850"/>
                <a:gd name="connsiteY12" fmla="*/ 162027 h 368947"/>
                <a:gd name="connsiteX13" fmla="*/ 250507 w 323850"/>
                <a:gd name="connsiteY13" fmla="*/ 356055 h 368947"/>
                <a:gd name="connsiteX14" fmla="*/ 259366 w 323850"/>
                <a:gd name="connsiteY14" fmla="*/ 364853 h 368947"/>
                <a:gd name="connsiteX15" fmla="*/ 309563 w 323850"/>
                <a:gd name="connsiteY15" fmla="*/ 364853 h 368947"/>
                <a:gd name="connsiteX16" fmla="*/ 318516 w 323850"/>
                <a:gd name="connsiteY16" fmla="*/ 356055 h 368947"/>
                <a:gd name="connsiteX17" fmla="*/ 318516 w 323850"/>
                <a:gd name="connsiteY17" fmla="*/ 149350 h 368947"/>
                <a:gd name="connsiteX18" fmla="*/ 181261 w 323850"/>
                <a:gd name="connsiteY18" fmla="*/ 7447 h 368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23850" h="368947">
                  <a:moveTo>
                    <a:pt x="180785" y="7163"/>
                  </a:moveTo>
                  <a:cubicBezTo>
                    <a:pt x="140216" y="5874"/>
                    <a:pt x="101266" y="23006"/>
                    <a:pt x="74962" y="53707"/>
                  </a:cubicBezTo>
                  <a:lnTo>
                    <a:pt x="74962" y="23151"/>
                  </a:lnTo>
                  <a:cubicBezTo>
                    <a:pt x="74909" y="18277"/>
                    <a:pt x="70916" y="14353"/>
                    <a:pt x="66008" y="14353"/>
                  </a:cubicBezTo>
                  <a:lnTo>
                    <a:pt x="16097" y="14353"/>
                  </a:lnTo>
                  <a:cubicBezTo>
                    <a:pt x="11189" y="14353"/>
                    <a:pt x="7196" y="18277"/>
                    <a:pt x="7144" y="23151"/>
                  </a:cubicBezTo>
                  <a:lnTo>
                    <a:pt x="7144" y="356150"/>
                  </a:lnTo>
                  <a:cubicBezTo>
                    <a:pt x="7196" y="361024"/>
                    <a:pt x="11189" y="364948"/>
                    <a:pt x="16097" y="364948"/>
                  </a:cubicBezTo>
                  <a:lnTo>
                    <a:pt x="66008" y="364948"/>
                  </a:lnTo>
                  <a:cubicBezTo>
                    <a:pt x="70916" y="364948"/>
                    <a:pt x="74909" y="361024"/>
                    <a:pt x="74962" y="356150"/>
                  </a:cubicBezTo>
                  <a:lnTo>
                    <a:pt x="74962" y="165054"/>
                  </a:lnTo>
                  <a:cubicBezTo>
                    <a:pt x="74962" y="109239"/>
                    <a:pt x="112586" y="70452"/>
                    <a:pt x="166688" y="70452"/>
                  </a:cubicBezTo>
                  <a:cubicBezTo>
                    <a:pt x="220789" y="70452"/>
                    <a:pt x="250507" y="103752"/>
                    <a:pt x="250507" y="162027"/>
                  </a:cubicBezTo>
                  <a:lnTo>
                    <a:pt x="250507" y="356055"/>
                  </a:lnTo>
                  <a:cubicBezTo>
                    <a:pt x="250507" y="360914"/>
                    <a:pt x="254473" y="364853"/>
                    <a:pt x="259366" y="364853"/>
                  </a:cubicBezTo>
                  <a:lnTo>
                    <a:pt x="309563" y="364853"/>
                  </a:lnTo>
                  <a:cubicBezTo>
                    <a:pt x="314470" y="364854"/>
                    <a:pt x="318464" y="360930"/>
                    <a:pt x="318516" y="356055"/>
                  </a:cubicBezTo>
                  <a:lnTo>
                    <a:pt x="318516" y="149350"/>
                  </a:lnTo>
                  <a:cubicBezTo>
                    <a:pt x="318516" y="62978"/>
                    <a:pt x="264700" y="7447"/>
                    <a:pt x="181261" y="7447"/>
                  </a:cubicBezTo>
                </a:path>
              </a:pathLst>
            </a:custGeom>
            <a:solidFill>
              <a:srgbClr val="00263A"/>
            </a:solidFill>
            <a:ln w="9525" cap="flat">
              <a:noFill/>
              <a:prstDash val="solid"/>
              <a:miter/>
            </a:ln>
          </p:spPr>
          <p:txBody>
            <a:bodyPr rtlCol="0" anchor="ctr"/>
            <a:lstStyle/>
            <a:p>
              <a:endParaRPr lang="en-US" dirty="0"/>
            </a:p>
          </p:txBody>
        </p:sp>
      </p:grpSp>
      <p:cxnSp>
        <p:nvCxnSpPr>
          <p:cNvPr id="75" name="Straight Connector 74"/>
          <p:cNvCxnSpPr/>
          <p:nvPr userDrawn="1"/>
        </p:nvCxnSpPr>
        <p:spPr>
          <a:xfrm>
            <a:off x="3258334" y="689964"/>
            <a:ext cx="0" cy="555121"/>
          </a:xfrm>
          <a:prstGeom prst="line">
            <a:avLst/>
          </a:prstGeom>
          <a:ln>
            <a:solidFill>
              <a:srgbClr val="333637"/>
            </a:solidFill>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userDrawn="1"/>
        </p:nvCxnSpPr>
        <p:spPr>
          <a:xfrm>
            <a:off x="6473463" y="689964"/>
            <a:ext cx="0" cy="555121"/>
          </a:xfrm>
          <a:prstGeom prst="line">
            <a:avLst/>
          </a:prstGeom>
          <a:ln>
            <a:solidFill>
              <a:srgbClr val="333637"/>
            </a:solidFill>
          </a:ln>
        </p:spPr>
        <p:style>
          <a:lnRef idx="1">
            <a:schemeClr val="accent1"/>
          </a:lnRef>
          <a:fillRef idx="0">
            <a:schemeClr val="accent1"/>
          </a:fillRef>
          <a:effectRef idx="0">
            <a:schemeClr val="accent1"/>
          </a:effectRef>
          <a:fontRef idx="minor">
            <a:schemeClr val="tx1"/>
          </a:fontRef>
        </p:style>
      </p:cxnSp>
      <p:pic>
        <p:nvPicPr>
          <p:cNvPr id="78" name="Picture 2" descr="ealth Colorado"/>
          <p:cNvPicPr>
            <a:picLocks noChangeAspect="1" noChangeArrowheads="1"/>
          </p:cNvPicPr>
          <p:nvPr userDrawn="1"/>
        </p:nvPicPr>
        <p:blipFill>
          <a:blip r:embed="rId2" cstate="email">
            <a:extLst>
              <a:ext uri="{28A0092B-C50C-407E-A947-70E740481C1C}">
                <a14:useLocalDpi xmlns:a14="http://schemas.microsoft.com/office/drawing/2010/main" val="0"/>
              </a:ext>
            </a:extLst>
          </a:blip>
          <a:srcRect/>
          <a:stretch>
            <a:fillRect/>
          </a:stretch>
        </p:blipFill>
        <p:spPr bwMode="auto">
          <a:xfrm>
            <a:off x="6754465" y="721564"/>
            <a:ext cx="1282095" cy="523522"/>
          </a:xfrm>
          <a:prstGeom prst="rect">
            <a:avLst/>
          </a:prstGeom>
          <a:noFill/>
          <a:extLst>
            <a:ext uri="{909E8E84-426E-40DD-AFC4-6F175D3DCCD1}">
              <a14:hiddenFill xmlns:a14="http://schemas.microsoft.com/office/drawing/2010/main">
                <a:solidFill>
                  <a:srgbClr val="FFFFFF"/>
                </a:solidFill>
              </a14:hiddenFill>
            </a:ext>
          </a:extLst>
        </p:spPr>
      </p:pic>
      <p:pic>
        <p:nvPicPr>
          <p:cNvPr id="79" name="Picture 78"/>
          <p:cNvPicPr>
            <a:picLocks noChangeAspect="1"/>
          </p:cNvPicPr>
          <p:nvPr userDrawn="1"/>
        </p:nvPicPr>
        <p:blipFill rotWithShape="1">
          <a:blip r:embed="rId3" cstate="email">
            <a:extLst>
              <a:ext uri="{28A0092B-C50C-407E-A947-70E740481C1C}">
                <a14:useLocalDpi xmlns:a14="http://schemas.microsoft.com/office/drawing/2010/main" val="0"/>
              </a:ext>
            </a:extLst>
          </a:blip>
          <a:srcRect l="13827" t="29345" r="15301" b="26082"/>
          <a:stretch/>
        </p:blipFill>
        <p:spPr>
          <a:xfrm>
            <a:off x="3462278" y="699648"/>
            <a:ext cx="2791144" cy="579582"/>
          </a:xfrm>
          <a:prstGeom prst="rect">
            <a:avLst/>
          </a:prstGeom>
        </p:spPr>
      </p:pic>
    </p:spTree>
    <p:extLst>
      <p:ext uri="{BB962C8B-B14F-4D97-AF65-F5344CB8AC3E}">
        <p14:creationId xmlns:p14="http://schemas.microsoft.com/office/powerpoint/2010/main" val="30969640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cSld name="Chapter Slide: Text">
    <p:spTree>
      <p:nvGrpSpPr>
        <p:cNvPr id="1" name=""/>
        <p:cNvGrpSpPr/>
        <p:nvPr/>
      </p:nvGrpSpPr>
      <p:grpSpPr>
        <a:xfrm>
          <a:off x="0" y="0"/>
          <a:ext cx="0" cy="0"/>
          <a:chOff x="0" y="0"/>
          <a:chExt cx="0" cy="0"/>
        </a:xfrm>
      </p:grpSpPr>
      <p:sp>
        <p:nvSpPr>
          <p:cNvPr id="11" name="Chapter Number Placeholder">
            <a:extLst>
              <a:ext uri="{FF2B5EF4-FFF2-40B4-BE49-F238E27FC236}">
                <a16:creationId xmlns:a16="http://schemas.microsoft.com/office/drawing/2014/main" id="{BD98E9AC-439C-FC40-92C7-2BF3884411DE}"/>
              </a:ext>
            </a:extLst>
          </p:cNvPr>
          <p:cNvSpPr>
            <a:spLocks noGrp="1"/>
          </p:cNvSpPr>
          <p:nvPr>
            <p:ph type="body" sz="quarter" idx="10" hasCustomPrompt="1"/>
          </p:nvPr>
        </p:nvSpPr>
        <p:spPr>
          <a:xfrm>
            <a:off x="640080" y="1188720"/>
            <a:ext cx="1864164" cy="1894238"/>
          </a:xfrm>
        </p:spPr>
        <p:txBody>
          <a:bodyPr bIns="2514600">
            <a:noAutofit/>
          </a:bodyPr>
          <a:lstStyle>
            <a:lvl1pPr marL="0" indent="0">
              <a:buNone/>
              <a:defRPr sz="12000" b="1" spc="-250" baseline="0">
                <a:solidFill>
                  <a:schemeClr val="accent1"/>
                </a:solidFill>
                <a:latin typeface="Arial" panose="020B0604020202020204" pitchFamily="34" charset="0"/>
                <a:cs typeface="Arial" panose="020B0604020202020204" pitchFamily="34" charset="0"/>
              </a:defRPr>
            </a:lvl1pPr>
            <a:lvl2pPr marL="457200" indent="0">
              <a:buNone/>
              <a:defRPr>
                <a:latin typeface="Arial" panose="020B0604020202020204" pitchFamily="34" charset="0"/>
                <a:cs typeface="Arial" panose="020B0604020202020204" pitchFamily="34" charset="0"/>
              </a:defRPr>
            </a:lvl2pPr>
            <a:lvl3pPr marL="914400" indent="0">
              <a:buNone/>
              <a:defRPr>
                <a:latin typeface="Arial" panose="020B0604020202020204" pitchFamily="34" charset="0"/>
                <a:cs typeface="Arial" panose="020B0604020202020204" pitchFamily="34" charset="0"/>
              </a:defRPr>
            </a:lvl3pPr>
            <a:lvl4pPr marL="1371600" indent="0">
              <a:buNone/>
              <a:defRPr>
                <a:latin typeface="Arial" panose="020B0604020202020204" pitchFamily="34" charset="0"/>
                <a:cs typeface="Arial" panose="020B0604020202020204" pitchFamily="34" charset="0"/>
              </a:defRPr>
            </a:lvl4pPr>
            <a:lvl5pPr marL="1828800" indent="0">
              <a:buNone/>
              <a:defRPr>
                <a:latin typeface="Arial" panose="020B0604020202020204" pitchFamily="34" charset="0"/>
                <a:cs typeface="Arial" panose="020B0604020202020204" pitchFamily="34" charset="0"/>
              </a:defRPr>
            </a:lvl5pPr>
          </a:lstStyle>
          <a:p>
            <a:pPr lvl="0"/>
            <a:r>
              <a:rPr lang="en-US" dirty="0"/>
              <a:t>00</a:t>
            </a:r>
          </a:p>
        </p:txBody>
      </p:sp>
      <p:sp>
        <p:nvSpPr>
          <p:cNvPr id="12" name="Chapter Text Placeholder ">
            <a:extLst>
              <a:ext uri="{FF2B5EF4-FFF2-40B4-BE49-F238E27FC236}">
                <a16:creationId xmlns:a16="http://schemas.microsoft.com/office/drawing/2014/main" id="{6A806DDE-B9D0-5C47-8F6C-34FEA7D899CA}"/>
              </a:ext>
            </a:extLst>
          </p:cNvPr>
          <p:cNvSpPr>
            <a:spLocks noGrp="1"/>
          </p:cNvSpPr>
          <p:nvPr>
            <p:ph type="body" sz="quarter" idx="11"/>
          </p:nvPr>
        </p:nvSpPr>
        <p:spPr>
          <a:xfrm>
            <a:off x="5750560" y="914400"/>
            <a:ext cx="5029200" cy="5029200"/>
          </a:xfrm>
        </p:spPr>
        <p:txBody>
          <a:bodyPr>
            <a:normAutofit/>
          </a:bodyPr>
          <a:lstStyle>
            <a:lvl1pPr marL="0" indent="0">
              <a:lnSpc>
                <a:spcPct val="114000"/>
              </a:lnSpc>
              <a:spcBef>
                <a:spcPts val="0"/>
              </a:spcBef>
              <a:buNone/>
              <a:defRPr sz="4800" b="1">
                <a:solidFill>
                  <a:schemeClr val="accent1"/>
                </a:solidFill>
                <a:latin typeface="Arial" panose="020B0604020202020204" pitchFamily="34" charset="0"/>
                <a:cs typeface="Arial" panose="020B0604020202020204" pitchFamily="34" charset="0"/>
              </a:defRPr>
            </a:lvl1pPr>
          </a:lstStyle>
          <a:p>
            <a:pPr lvl="0"/>
            <a:r>
              <a:rPr lang="en-US" dirty="0"/>
              <a:t>Click to edit Master text styles</a:t>
            </a:r>
          </a:p>
        </p:txBody>
      </p:sp>
      <p:sp>
        <p:nvSpPr>
          <p:cNvPr id="7" name="Chapter">
            <a:extLst>
              <a:ext uri="{FF2B5EF4-FFF2-40B4-BE49-F238E27FC236}">
                <a16:creationId xmlns:a16="http://schemas.microsoft.com/office/drawing/2014/main" id="{7B770C18-C61F-0A47-9F64-B6F1D7A56133}"/>
              </a:ext>
            </a:extLst>
          </p:cNvPr>
          <p:cNvSpPr txBox="1"/>
          <p:nvPr/>
        </p:nvSpPr>
        <p:spPr>
          <a:xfrm>
            <a:off x="640080" y="822960"/>
            <a:ext cx="1746736" cy="276999"/>
          </a:xfrm>
          <a:prstGeom prst="rect">
            <a:avLst/>
          </a:prstGeom>
          <a:noFill/>
        </p:spPr>
        <p:txBody>
          <a:bodyPr wrap="square" lIns="0" tIns="0" rIns="0" bIns="0" rtlCol="0">
            <a:spAutoFit/>
          </a:bodyPr>
          <a:lstStyle/>
          <a:p>
            <a:r>
              <a:rPr lang="en-US" sz="1800" b="1" dirty="0">
                <a:solidFill>
                  <a:schemeClr val="tx1"/>
                </a:solidFill>
                <a:latin typeface="Arial" charset="0"/>
                <a:ea typeface="Arial" charset="0"/>
                <a:cs typeface="Arial" charset="0"/>
              </a:rPr>
              <a:t>Chapter</a:t>
            </a:r>
            <a:endParaRPr lang="en-US" sz="2001" b="1" dirty="0">
              <a:solidFill>
                <a:schemeClr val="tx1"/>
              </a:solidFill>
              <a:latin typeface="Arial" charset="0"/>
              <a:ea typeface="Arial" charset="0"/>
              <a:cs typeface="Arial" charset="0"/>
            </a:endParaRPr>
          </a:p>
        </p:txBody>
      </p:sp>
      <p:cxnSp>
        <p:nvCxnSpPr>
          <p:cNvPr id="8" name="Blue Line">
            <a:extLst>
              <a:ext uri="{FF2B5EF4-FFF2-40B4-BE49-F238E27FC236}">
                <a16:creationId xmlns:a16="http://schemas.microsoft.com/office/drawing/2014/main" id="{8BFB749C-D77A-B04B-8457-C8C7BFC31E5A}"/>
              </a:ext>
            </a:extLst>
          </p:cNvPr>
          <p:cNvCxnSpPr>
            <a:cxnSpLocks/>
          </p:cNvCxnSpPr>
          <p:nvPr userDrawn="1"/>
        </p:nvCxnSpPr>
        <p:spPr>
          <a:xfrm>
            <a:off x="5152311" y="585243"/>
            <a:ext cx="0" cy="6273653"/>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Chapter">
            <a:extLst>
              <a:ext uri="{FF2B5EF4-FFF2-40B4-BE49-F238E27FC236}">
                <a16:creationId xmlns:a16="http://schemas.microsoft.com/office/drawing/2014/main" id="{0C671E76-BB82-894F-AF6C-B589803EACF9}"/>
              </a:ext>
            </a:extLst>
          </p:cNvPr>
          <p:cNvSpPr txBox="1"/>
          <p:nvPr userDrawn="1"/>
        </p:nvSpPr>
        <p:spPr>
          <a:xfrm>
            <a:off x="640080" y="822960"/>
            <a:ext cx="1746736" cy="276999"/>
          </a:xfrm>
          <a:prstGeom prst="rect">
            <a:avLst/>
          </a:prstGeom>
          <a:noFill/>
        </p:spPr>
        <p:txBody>
          <a:bodyPr wrap="square" lIns="0" tIns="0" rIns="0" bIns="0" rtlCol="0">
            <a:spAutoFit/>
          </a:bodyPr>
          <a:lstStyle/>
          <a:p>
            <a:r>
              <a:rPr lang="en-US" sz="1800" b="1" dirty="0">
                <a:solidFill>
                  <a:schemeClr val="tx1"/>
                </a:solidFill>
                <a:latin typeface="Arial" charset="0"/>
                <a:ea typeface="Arial" charset="0"/>
                <a:cs typeface="Arial" charset="0"/>
              </a:rPr>
              <a:t>Chapter</a:t>
            </a:r>
            <a:endParaRPr lang="en-US" sz="2001" b="1" dirty="0">
              <a:solidFill>
                <a:schemeClr val="tx1"/>
              </a:solidFill>
              <a:latin typeface="Arial" charset="0"/>
              <a:ea typeface="Arial" charset="0"/>
              <a:cs typeface="Arial" charset="0"/>
            </a:endParaRPr>
          </a:p>
        </p:txBody>
      </p:sp>
    </p:spTree>
    <p:extLst>
      <p:ext uri="{BB962C8B-B14F-4D97-AF65-F5344CB8AC3E}">
        <p14:creationId xmlns:p14="http://schemas.microsoft.com/office/powerpoint/2010/main" val="18234486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cSld name="Blank Content Slide">
    <p:spTree>
      <p:nvGrpSpPr>
        <p:cNvPr id="1" name=""/>
        <p:cNvGrpSpPr/>
        <p:nvPr/>
      </p:nvGrpSpPr>
      <p:grpSpPr>
        <a:xfrm>
          <a:off x="0" y="0"/>
          <a:ext cx="0" cy="0"/>
          <a:chOff x="0" y="0"/>
          <a:chExt cx="0" cy="0"/>
        </a:xfrm>
      </p:grpSpPr>
      <p:sp>
        <p:nvSpPr>
          <p:cNvPr id="4" name="Title Placeholder">
            <a:extLst>
              <a:ext uri="{FF2B5EF4-FFF2-40B4-BE49-F238E27FC236}">
                <a16:creationId xmlns:a16="http://schemas.microsoft.com/office/drawing/2014/main" id="{D41C7282-3E5D-E245-98BA-F00051A8A5CC}"/>
              </a:ext>
            </a:extLst>
          </p:cNvPr>
          <p:cNvSpPr>
            <a:spLocks noGrp="1"/>
          </p:cNvSpPr>
          <p:nvPr>
            <p:ph type="title"/>
          </p:nvPr>
        </p:nvSpPr>
        <p:spPr>
          <a:xfrm>
            <a:off x="640080" y="640080"/>
            <a:ext cx="10906652" cy="548640"/>
          </a:xfrm>
          <a:prstGeom prst="rect">
            <a:avLst/>
          </a:prstGeom>
        </p:spPr>
        <p:txBody>
          <a:bodyPr vert="horz" lIns="0" tIns="0" rIns="0" bIns="0" rtlCol="0" anchor="t" anchorCtr="0">
            <a:normAutofit/>
          </a:bodyPr>
          <a:lstStyle>
            <a:lvl1pPr>
              <a:lnSpc>
                <a:spcPct val="114000"/>
              </a:lnSpc>
              <a:defRPr sz="3600"/>
            </a:lvl1pPr>
          </a:lstStyle>
          <a:p>
            <a:r>
              <a:rPr lang="en-US"/>
              <a:t>Click to edit Master title style</a:t>
            </a:r>
            <a:endParaRPr lang="en-US" dirty="0"/>
          </a:p>
        </p:txBody>
      </p:sp>
    </p:spTree>
    <p:extLst>
      <p:ext uri="{BB962C8B-B14F-4D97-AF65-F5344CB8AC3E}">
        <p14:creationId xmlns:p14="http://schemas.microsoft.com/office/powerpoint/2010/main" val="42645983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cSld name="Thank You Slide">
    <p:spTree>
      <p:nvGrpSpPr>
        <p:cNvPr id="1" name=""/>
        <p:cNvGrpSpPr/>
        <p:nvPr/>
      </p:nvGrpSpPr>
      <p:grpSpPr>
        <a:xfrm>
          <a:off x="0" y="0"/>
          <a:ext cx="0" cy="0"/>
          <a:chOff x="0" y="0"/>
          <a:chExt cx="0" cy="0"/>
        </a:xfrm>
      </p:grpSpPr>
      <p:sp>
        <p:nvSpPr>
          <p:cNvPr id="14" name="White Background">
            <a:extLst>
              <a:ext uri="{FF2B5EF4-FFF2-40B4-BE49-F238E27FC236}">
                <a16:creationId xmlns:a16="http://schemas.microsoft.com/office/drawing/2014/main" id="{F69EDAB3-BFA0-194E-AEF3-46A76D5CC7DE}"/>
              </a:ext>
            </a:extLst>
          </p:cNvPr>
          <p:cNvSpPr/>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1" dirty="0"/>
          </a:p>
        </p:txBody>
      </p:sp>
      <p:sp>
        <p:nvSpPr>
          <p:cNvPr id="17" name="Facebook">
            <a:extLst>
              <a:ext uri="{FF2B5EF4-FFF2-40B4-BE49-F238E27FC236}">
                <a16:creationId xmlns:a16="http://schemas.microsoft.com/office/drawing/2014/main" id="{B67BD0CB-DAE6-AC4B-A0D4-BD2EF55CA29E}"/>
              </a:ext>
            </a:extLst>
          </p:cNvPr>
          <p:cNvSpPr/>
          <p:nvPr/>
        </p:nvSpPr>
        <p:spPr>
          <a:xfrm>
            <a:off x="10070405" y="1997544"/>
            <a:ext cx="300905" cy="451967"/>
          </a:xfrm>
          <a:custGeom>
            <a:avLst/>
            <a:gdLst>
              <a:gd name="connsiteX0" fmla="*/ 125803 w 398444"/>
              <a:gd name="connsiteY0" fmla="*/ 249098 h 598473"/>
              <a:gd name="connsiteX1" fmla="*/ 165648 w 398444"/>
              <a:gd name="connsiteY1" fmla="*/ 249098 h 598473"/>
              <a:gd name="connsiteX2" fmla="*/ 165648 w 398444"/>
              <a:gd name="connsiteY2" fmla="*/ 211593 h 598473"/>
              <a:gd name="connsiteX3" fmla="*/ 178000 w 398444"/>
              <a:gd name="connsiteY3" fmla="*/ 153342 h 598473"/>
              <a:gd name="connsiteX4" fmla="*/ 235774 w 398444"/>
              <a:gd name="connsiteY4" fmla="*/ 125014 h 598473"/>
              <a:gd name="connsiteX5" fmla="*/ 305104 w 398444"/>
              <a:gd name="connsiteY5" fmla="*/ 131797 h 598473"/>
              <a:gd name="connsiteX6" fmla="*/ 297135 w 398444"/>
              <a:gd name="connsiteY6" fmla="*/ 189649 h 598473"/>
              <a:gd name="connsiteX7" fmla="*/ 265658 w 398444"/>
              <a:gd name="connsiteY7" fmla="*/ 184862 h 598473"/>
              <a:gd name="connsiteX8" fmla="*/ 237368 w 398444"/>
              <a:gd name="connsiteY8" fmla="*/ 205210 h 598473"/>
              <a:gd name="connsiteX9" fmla="*/ 237368 w 398444"/>
              <a:gd name="connsiteY9" fmla="*/ 249098 h 598473"/>
              <a:gd name="connsiteX10" fmla="*/ 299127 w 398444"/>
              <a:gd name="connsiteY10" fmla="*/ 249098 h 598473"/>
              <a:gd name="connsiteX11" fmla="*/ 294744 w 398444"/>
              <a:gd name="connsiteY11" fmla="*/ 305354 h 598473"/>
              <a:gd name="connsiteX12" fmla="*/ 235774 w 398444"/>
              <a:gd name="connsiteY12" fmla="*/ 305354 h 598473"/>
              <a:gd name="connsiteX13" fmla="*/ 235774 w 398444"/>
              <a:gd name="connsiteY13" fmla="*/ 500856 h 598473"/>
              <a:gd name="connsiteX14" fmla="*/ 164453 w 398444"/>
              <a:gd name="connsiteY14" fmla="*/ 500856 h 598473"/>
              <a:gd name="connsiteX15" fmla="*/ 164453 w 398444"/>
              <a:gd name="connsiteY15" fmla="*/ 305354 h 598473"/>
              <a:gd name="connsiteX16" fmla="*/ 124608 w 398444"/>
              <a:gd name="connsiteY16" fmla="*/ 305354 h 5984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98444" h="598473">
                <a:moveTo>
                  <a:pt x="125803" y="249098"/>
                </a:moveTo>
                <a:lnTo>
                  <a:pt x="165648" y="249098"/>
                </a:lnTo>
                <a:lnTo>
                  <a:pt x="165648" y="211593"/>
                </a:lnTo>
                <a:cubicBezTo>
                  <a:pt x="163871" y="191377"/>
                  <a:pt x="168173" y="171091"/>
                  <a:pt x="178000" y="153342"/>
                </a:cubicBezTo>
                <a:cubicBezTo>
                  <a:pt x="191498" y="135037"/>
                  <a:pt x="213057" y="124466"/>
                  <a:pt x="235774" y="125014"/>
                </a:cubicBezTo>
                <a:cubicBezTo>
                  <a:pt x="259088" y="123990"/>
                  <a:pt x="282429" y="126274"/>
                  <a:pt x="305104" y="131797"/>
                </a:cubicBezTo>
                <a:lnTo>
                  <a:pt x="297135" y="189649"/>
                </a:lnTo>
                <a:cubicBezTo>
                  <a:pt x="286876" y="186775"/>
                  <a:pt x="276306" y="185167"/>
                  <a:pt x="265658" y="184862"/>
                </a:cubicBezTo>
                <a:cubicBezTo>
                  <a:pt x="250915" y="184862"/>
                  <a:pt x="237368" y="190447"/>
                  <a:pt x="237368" y="205210"/>
                </a:cubicBezTo>
                <a:lnTo>
                  <a:pt x="237368" y="249098"/>
                </a:lnTo>
                <a:lnTo>
                  <a:pt x="299127" y="249098"/>
                </a:lnTo>
                <a:lnTo>
                  <a:pt x="294744" y="305354"/>
                </a:lnTo>
                <a:lnTo>
                  <a:pt x="235774" y="305354"/>
                </a:lnTo>
                <a:lnTo>
                  <a:pt x="235774" y="500856"/>
                </a:lnTo>
                <a:lnTo>
                  <a:pt x="164453" y="500856"/>
                </a:lnTo>
                <a:lnTo>
                  <a:pt x="164453" y="305354"/>
                </a:lnTo>
                <a:lnTo>
                  <a:pt x="124608" y="305354"/>
                </a:lnTo>
                <a:close/>
              </a:path>
            </a:pathLst>
          </a:custGeom>
          <a:solidFill>
            <a:schemeClr val="accent1"/>
          </a:solidFill>
          <a:ln w="39717" cap="flat">
            <a:noFill/>
            <a:prstDash val="solid"/>
            <a:miter/>
          </a:ln>
        </p:spPr>
        <p:txBody>
          <a:bodyPr rtlCol="0" anchor="ctr"/>
          <a:lstStyle/>
          <a:p>
            <a:endParaRPr lang="en-US" dirty="0"/>
          </a:p>
        </p:txBody>
      </p:sp>
      <p:sp>
        <p:nvSpPr>
          <p:cNvPr id="18" name="Twitter">
            <a:extLst>
              <a:ext uri="{FF2B5EF4-FFF2-40B4-BE49-F238E27FC236}">
                <a16:creationId xmlns:a16="http://schemas.microsoft.com/office/drawing/2014/main" id="{5227C356-A0C3-2542-A50A-7F51CD9F44E7}"/>
              </a:ext>
            </a:extLst>
          </p:cNvPr>
          <p:cNvSpPr/>
          <p:nvPr/>
        </p:nvSpPr>
        <p:spPr>
          <a:xfrm>
            <a:off x="10397758" y="2013686"/>
            <a:ext cx="483599" cy="419685"/>
          </a:xfrm>
          <a:custGeom>
            <a:avLst/>
            <a:gdLst>
              <a:gd name="connsiteX0" fmla="*/ 499943 w 597667"/>
              <a:gd name="connsiteY0" fmla="*/ 162281 h 518677"/>
              <a:gd name="connsiteX1" fmla="*/ 455716 w 597667"/>
              <a:gd name="connsiteY1" fmla="*/ 174250 h 518677"/>
              <a:gd name="connsiteX2" fmla="*/ 489583 w 597667"/>
              <a:gd name="connsiteY2" fmla="*/ 131559 h 518677"/>
              <a:gd name="connsiteX3" fmla="*/ 440575 w 597667"/>
              <a:gd name="connsiteY3" fmla="*/ 150311 h 518677"/>
              <a:gd name="connsiteX4" fmla="*/ 384394 w 597667"/>
              <a:gd name="connsiteY4" fmla="*/ 124776 h 518677"/>
              <a:gd name="connsiteX5" fmla="*/ 307444 w 597667"/>
              <a:gd name="connsiteY5" fmla="*/ 201729 h 518677"/>
              <a:gd name="connsiteX6" fmla="*/ 307494 w 597667"/>
              <a:gd name="connsiteY6" fmla="*/ 204573 h 518677"/>
              <a:gd name="connsiteX7" fmla="*/ 309486 w 597667"/>
              <a:gd name="connsiteY7" fmla="*/ 222128 h 518677"/>
              <a:gd name="connsiteX8" fmla="*/ 150108 w 597667"/>
              <a:gd name="connsiteY8" fmla="*/ 142331 h 518677"/>
              <a:gd name="connsiteX9" fmla="*/ 139749 w 597667"/>
              <a:gd name="connsiteY9" fmla="*/ 182230 h 518677"/>
              <a:gd name="connsiteX10" fmla="*/ 175210 w 597667"/>
              <a:gd name="connsiteY10" fmla="*/ 244471 h 518677"/>
              <a:gd name="connsiteX11" fmla="*/ 140147 w 597667"/>
              <a:gd name="connsiteY11" fmla="*/ 234496 h 518677"/>
              <a:gd name="connsiteX12" fmla="*/ 140147 w 597667"/>
              <a:gd name="connsiteY12" fmla="*/ 234496 h 518677"/>
              <a:gd name="connsiteX13" fmla="*/ 201906 w 597667"/>
              <a:gd name="connsiteY13" fmla="*/ 309904 h 518677"/>
              <a:gd name="connsiteX14" fmla="*/ 181586 w 597667"/>
              <a:gd name="connsiteY14" fmla="*/ 312697 h 518677"/>
              <a:gd name="connsiteX15" fmla="*/ 167242 w 597667"/>
              <a:gd name="connsiteY15" fmla="*/ 312697 h 518677"/>
              <a:gd name="connsiteX16" fmla="*/ 238563 w 597667"/>
              <a:gd name="connsiteY16" fmla="*/ 364166 h 518677"/>
              <a:gd name="connsiteX17" fmla="*/ 142936 w 597667"/>
              <a:gd name="connsiteY17" fmla="*/ 397281 h 518677"/>
              <a:gd name="connsiteX18" fmla="*/ 124608 w 597667"/>
              <a:gd name="connsiteY18" fmla="*/ 397281 h 518677"/>
              <a:gd name="connsiteX19" fmla="*/ 426919 w 597667"/>
              <a:gd name="connsiteY19" fmla="*/ 331559 h 518677"/>
              <a:gd name="connsiteX20" fmla="*/ 461692 w 597667"/>
              <a:gd name="connsiteY20" fmla="*/ 212552 h 518677"/>
              <a:gd name="connsiteX21" fmla="*/ 461692 w 597667"/>
              <a:gd name="connsiteY21" fmla="*/ 202578 h 518677"/>
              <a:gd name="connsiteX22" fmla="*/ 501537 w 597667"/>
              <a:gd name="connsiteY22" fmla="*/ 162680 h 5186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597667" h="518677">
                <a:moveTo>
                  <a:pt x="499943" y="162281"/>
                </a:moveTo>
                <a:cubicBezTo>
                  <a:pt x="485892" y="168494"/>
                  <a:pt x="470979" y="172530"/>
                  <a:pt x="455716" y="174250"/>
                </a:cubicBezTo>
                <a:cubicBezTo>
                  <a:pt x="471660" y="164443"/>
                  <a:pt x="483650" y="149330"/>
                  <a:pt x="489583" y="131559"/>
                </a:cubicBezTo>
                <a:cubicBezTo>
                  <a:pt x="474372" y="140432"/>
                  <a:pt x="457819" y="146765"/>
                  <a:pt x="440575" y="150311"/>
                </a:cubicBezTo>
                <a:cubicBezTo>
                  <a:pt x="426032" y="134591"/>
                  <a:pt x="405785" y="125389"/>
                  <a:pt x="384394" y="124776"/>
                </a:cubicBezTo>
                <a:cubicBezTo>
                  <a:pt x="341923" y="124748"/>
                  <a:pt x="307472" y="159201"/>
                  <a:pt x="307444" y="201729"/>
                </a:cubicBezTo>
                <a:cubicBezTo>
                  <a:pt x="307443" y="202677"/>
                  <a:pt x="307460" y="203625"/>
                  <a:pt x="307494" y="204573"/>
                </a:cubicBezTo>
                <a:cubicBezTo>
                  <a:pt x="307321" y="210490"/>
                  <a:pt x="307992" y="216401"/>
                  <a:pt x="309486" y="222128"/>
                </a:cubicBezTo>
                <a:cubicBezTo>
                  <a:pt x="247472" y="219334"/>
                  <a:pt x="189550" y="190334"/>
                  <a:pt x="150108" y="142331"/>
                </a:cubicBezTo>
                <a:cubicBezTo>
                  <a:pt x="143060" y="154425"/>
                  <a:pt x="139476" y="168230"/>
                  <a:pt x="139749" y="182230"/>
                </a:cubicBezTo>
                <a:cubicBezTo>
                  <a:pt x="140689" y="207536"/>
                  <a:pt x="153933" y="230782"/>
                  <a:pt x="175210" y="244471"/>
                </a:cubicBezTo>
                <a:cubicBezTo>
                  <a:pt x="162878" y="244104"/>
                  <a:pt x="150830" y="240677"/>
                  <a:pt x="140147" y="234496"/>
                </a:cubicBezTo>
                <a:lnTo>
                  <a:pt x="140147" y="234496"/>
                </a:lnTo>
                <a:cubicBezTo>
                  <a:pt x="140033" y="271202"/>
                  <a:pt x="165937" y="302831"/>
                  <a:pt x="201906" y="309904"/>
                </a:cubicBezTo>
                <a:cubicBezTo>
                  <a:pt x="195314" y="311863"/>
                  <a:pt x="188461" y="312804"/>
                  <a:pt x="181586" y="312697"/>
                </a:cubicBezTo>
                <a:lnTo>
                  <a:pt x="167242" y="312697"/>
                </a:lnTo>
                <a:cubicBezTo>
                  <a:pt x="178010" y="343038"/>
                  <a:pt x="206412" y="363535"/>
                  <a:pt x="238563" y="364166"/>
                </a:cubicBezTo>
                <a:cubicBezTo>
                  <a:pt x="211300" y="385633"/>
                  <a:pt x="177619" y="397296"/>
                  <a:pt x="142936" y="397281"/>
                </a:cubicBezTo>
                <a:cubicBezTo>
                  <a:pt x="136834" y="397691"/>
                  <a:pt x="130711" y="397691"/>
                  <a:pt x="124608" y="397281"/>
                </a:cubicBezTo>
                <a:cubicBezTo>
                  <a:pt x="226213" y="462726"/>
                  <a:pt x="361563" y="433301"/>
                  <a:pt x="426919" y="331559"/>
                </a:cubicBezTo>
                <a:cubicBezTo>
                  <a:pt x="449715" y="296072"/>
                  <a:pt x="461790" y="254747"/>
                  <a:pt x="461692" y="212552"/>
                </a:cubicBezTo>
                <a:cubicBezTo>
                  <a:pt x="461900" y="209231"/>
                  <a:pt x="461900" y="205899"/>
                  <a:pt x="461692" y="202578"/>
                </a:cubicBezTo>
                <a:cubicBezTo>
                  <a:pt x="477235" y="191754"/>
                  <a:pt x="490727" y="178243"/>
                  <a:pt x="501537" y="162680"/>
                </a:cubicBezTo>
              </a:path>
            </a:pathLst>
          </a:custGeom>
          <a:solidFill>
            <a:schemeClr val="accent1"/>
          </a:solidFill>
          <a:ln w="39717" cap="flat">
            <a:noFill/>
            <a:prstDash val="solid"/>
            <a:miter/>
          </a:ln>
        </p:spPr>
        <p:txBody>
          <a:bodyPr rtlCol="0" anchor="ctr"/>
          <a:lstStyle/>
          <a:p>
            <a:endParaRPr lang="en-US" dirty="0"/>
          </a:p>
        </p:txBody>
      </p:sp>
      <p:sp>
        <p:nvSpPr>
          <p:cNvPr id="19" name="LinkedIn">
            <a:extLst>
              <a:ext uri="{FF2B5EF4-FFF2-40B4-BE49-F238E27FC236}">
                <a16:creationId xmlns:a16="http://schemas.microsoft.com/office/drawing/2014/main" id="{ACB7E6ED-5AFE-4D4F-9714-BF39077BD8F8}"/>
              </a:ext>
            </a:extLst>
          </p:cNvPr>
          <p:cNvSpPr/>
          <p:nvPr/>
        </p:nvSpPr>
        <p:spPr>
          <a:xfrm>
            <a:off x="10907805" y="2011395"/>
            <a:ext cx="483598" cy="451967"/>
          </a:xfrm>
          <a:custGeom>
            <a:avLst/>
            <a:gdLst>
              <a:gd name="connsiteX0" fmla="*/ 490383 w 597667"/>
              <a:gd name="connsiteY0" fmla="*/ 468365 h 558575"/>
              <a:gd name="connsiteX1" fmla="*/ 407507 w 597667"/>
              <a:gd name="connsiteY1" fmla="*/ 468365 h 558575"/>
              <a:gd name="connsiteX2" fmla="*/ 407507 w 597667"/>
              <a:gd name="connsiteY2" fmla="*/ 348670 h 558575"/>
              <a:gd name="connsiteX3" fmla="*/ 367662 w 597667"/>
              <a:gd name="connsiteY3" fmla="*/ 295206 h 558575"/>
              <a:gd name="connsiteX4" fmla="*/ 327818 w 597667"/>
              <a:gd name="connsiteY4" fmla="*/ 323933 h 558575"/>
              <a:gd name="connsiteX5" fmla="*/ 327818 w 597667"/>
              <a:gd name="connsiteY5" fmla="*/ 343084 h 558575"/>
              <a:gd name="connsiteX6" fmla="*/ 327818 w 597667"/>
              <a:gd name="connsiteY6" fmla="*/ 469961 h 558575"/>
              <a:gd name="connsiteX7" fmla="*/ 242551 w 597667"/>
              <a:gd name="connsiteY7" fmla="*/ 469961 h 558575"/>
              <a:gd name="connsiteX8" fmla="*/ 242551 w 597667"/>
              <a:gd name="connsiteY8" fmla="*/ 235359 h 558575"/>
              <a:gd name="connsiteX9" fmla="*/ 324630 w 597667"/>
              <a:gd name="connsiteY9" fmla="*/ 235359 h 558575"/>
              <a:gd name="connsiteX10" fmla="*/ 324630 w 597667"/>
              <a:gd name="connsiteY10" fmla="*/ 272065 h 558575"/>
              <a:gd name="connsiteX11" fmla="*/ 397546 w 597667"/>
              <a:gd name="connsiteY11" fmla="*/ 232167 h 558575"/>
              <a:gd name="connsiteX12" fmla="*/ 490383 w 597667"/>
              <a:gd name="connsiteY12" fmla="*/ 338696 h 558575"/>
              <a:gd name="connsiteX13" fmla="*/ 159276 w 597667"/>
              <a:gd name="connsiteY13" fmla="*/ 204238 h 558575"/>
              <a:gd name="connsiteX14" fmla="*/ 159276 w 597667"/>
              <a:gd name="connsiteY14" fmla="*/ 204238 h 558575"/>
              <a:gd name="connsiteX15" fmla="*/ 124951 w 597667"/>
              <a:gd name="connsiteY15" fmla="*/ 159491 h 558575"/>
              <a:gd name="connsiteX16" fmla="*/ 169638 w 597667"/>
              <a:gd name="connsiteY16" fmla="*/ 125119 h 558575"/>
              <a:gd name="connsiteX17" fmla="*/ 204300 w 597667"/>
              <a:gd name="connsiteY17" fmla="*/ 164340 h 558575"/>
              <a:gd name="connsiteX18" fmla="*/ 164795 w 597667"/>
              <a:gd name="connsiteY18" fmla="*/ 204576 h 558575"/>
              <a:gd name="connsiteX19" fmla="*/ 159276 w 597667"/>
              <a:gd name="connsiteY19" fmla="*/ 204238 h 558575"/>
              <a:gd name="connsiteX20" fmla="*/ 199120 w 597667"/>
              <a:gd name="connsiteY20" fmla="*/ 468365 h 558575"/>
              <a:gd name="connsiteX21" fmla="*/ 124611 w 597667"/>
              <a:gd name="connsiteY21" fmla="*/ 468365 h 558575"/>
              <a:gd name="connsiteX22" fmla="*/ 124611 w 597667"/>
              <a:gd name="connsiteY22" fmla="*/ 233763 h 558575"/>
              <a:gd name="connsiteX23" fmla="*/ 197526 w 597667"/>
              <a:gd name="connsiteY23" fmla="*/ 233763 h 558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597667" h="558575">
                <a:moveTo>
                  <a:pt x="490383" y="468365"/>
                </a:moveTo>
                <a:lnTo>
                  <a:pt x="407507" y="468365"/>
                </a:lnTo>
                <a:lnTo>
                  <a:pt x="407507" y="348670"/>
                </a:lnTo>
                <a:cubicBezTo>
                  <a:pt x="407507" y="316752"/>
                  <a:pt x="394358" y="295206"/>
                  <a:pt x="367662" y="295206"/>
                </a:cubicBezTo>
                <a:cubicBezTo>
                  <a:pt x="349616" y="295275"/>
                  <a:pt x="333606" y="306817"/>
                  <a:pt x="327818" y="323933"/>
                </a:cubicBezTo>
                <a:cubicBezTo>
                  <a:pt x="326725" y="330270"/>
                  <a:pt x="326725" y="336748"/>
                  <a:pt x="327818" y="343084"/>
                </a:cubicBezTo>
                <a:lnTo>
                  <a:pt x="327818" y="469961"/>
                </a:lnTo>
                <a:lnTo>
                  <a:pt x="242551" y="469961"/>
                </a:lnTo>
                <a:cubicBezTo>
                  <a:pt x="242551" y="469961"/>
                  <a:pt x="242551" y="254909"/>
                  <a:pt x="242551" y="235359"/>
                </a:cubicBezTo>
                <a:lnTo>
                  <a:pt x="324630" y="235359"/>
                </a:lnTo>
                <a:lnTo>
                  <a:pt x="324630" y="272065"/>
                </a:lnTo>
                <a:cubicBezTo>
                  <a:pt x="338667" y="245249"/>
                  <a:pt x="367427" y="229512"/>
                  <a:pt x="397546" y="232167"/>
                </a:cubicBezTo>
                <a:cubicBezTo>
                  <a:pt x="449742" y="232167"/>
                  <a:pt x="490383" y="266081"/>
                  <a:pt x="490383" y="338696"/>
                </a:cubicBezTo>
                <a:close/>
                <a:moveTo>
                  <a:pt x="159276" y="204238"/>
                </a:moveTo>
                <a:lnTo>
                  <a:pt x="159276" y="204238"/>
                </a:lnTo>
                <a:cubicBezTo>
                  <a:pt x="137457" y="201373"/>
                  <a:pt x="122089" y="181339"/>
                  <a:pt x="124951" y="159491"/>
                </a:cubicBezTo>
                <a:cubicBezTo>
                  <a:pt x="127812" y="137643"/>
                  <a:pt x="147820" y="122254"/>
                  <a:pt x="169638" y="125119"/>
                </a:cubicBezTo>
                <a:cubicBezTo>
                  <a:pt x="189344" y="127707"/>
                  <a:pt x="204131" y="144440"/>
                  <a:pt x="204300" y="164340"/>
                </a:cubicBezTo>
                <a:cubicBezTo>
                  <a:pt x="204487" y="186375"/>
                  <a:pt x="186800" y="204389"/>
                  <a:pt x="164795" y="204576"/>
                </a:cubicBezTo>
                <a:cubicBezTo>
                  <a:pt x="162950" y="204591"/>
                  <a:pt x="161105" y="204479"/>
                  <a:pt x="159276" y="204238"/>
                </a:cubicBezTo>
                <a:moveTo>
                  <a:pt x="199120" y="468365"/>
                </a:moveTo>
                <a:lnTo>
                  <a:pt x="124611" y="468365"/>
                </a:lnTo>
                <a:lnTo>
                  <a:pt x="124611" y="233763"/>
                </a:lnTo>
                <a:lnTo>
                  <a:pt x="197526" y="233763"/>
                </a:lnTo>
                <a:close/>
              </a:path>
            </a:pathLst>
          </a:custGeom>
          <a:solidFill>
            <a:schemeClr val="accent1"/>
          </a:solidFill>
          <a:ln w="39717" cap="flat">
            <a:noFill/>
            <a:prstDash val="solid"/>
            <a:miter/>
          </a:ln>
        </p:spPr>
        <p:txBody>
          <a:bodyPr rtlCol="0" anchor="ctr"/>
          <a:lstStyle/>
          <a:p>
            <a:endParaRPr lang="en-US" dirty="0"/>
          </a:p>
        </p:txBody>
      </p:sp>
      <p:sp>
        <p:nvSpPr>
          <p:cNvPr id="20" name="Contact Us">
            <a:extLst>
              <a:ext uri="{FF2B5EF4-FFF2-40B4-BE49-F238E27FC236}">
                <a16:creationId xmlns:a16="http://schemas.microsoft.com/office/drawing/2014/main" id="{B63699E1-BC77-434B-8E71-1416194681FF}"/>
              </a:ext>
            </a:extLst>
          </p:cNvPr>
          <p:cNvSpPr txBox="1"/>
          <p:nvPr/>
        </p:nvSpPr>
        <p:spPr>
          <a:xfrm>
            <a:off x="836830" y="2218560"/>
            <a:ext cx="5034257" cy="369332"/>
          </a:xfrm>
          <a:prstGeom prst="rect">
            <a:avLst/>
          </a:prstGeom>
          <a:noFill/>
        </p:spPr>
        <p:txBody>
          <a:bodyPr wrap="square" lIns="0" tIns="0" rIns="0" bIns="0" rtlCol="0">
            <a:spAutoFit/>
          </a:bodyPr>
          <a:lstStyle/>
          <a:p>
            <a:r>
              <a:rPr lang="en-US" sz="2400" b="1" dirty="0">
                <a:solidFill>
                  <a:schemeClr val="tx1"/>
                </a:solidFill>
                <a:latin typeface="Arial" charset="0"/>
                <a:ea typeface="Arial" charset="0"/>
                <a:cs typeface="Arial" charset="0"/>
              </a:rPr>
              <a:t>Contact Us</a:t>
            </a:r>
          </a:p>
        </p:txBody>
      </p:sp>
      <p:cxnSp>
        <p:nvCxnSpPr>
          <p:cNvPr id="21" name="Blue Line">
            <a:extLst>
              <a:ext uri="{FF2B5EF4-FFF2-40B4-BE49-F238E27FC236}">
                <a16:creationId xmlns:a16="http://schemas.microsoft.com/office/drawing/2014/main" id="{A4EE1D8B-86BC-E841-980C-BE3DA42461DF}"/>
              </a:ext>
            </a:extLst>
          </p:cNvPr>
          <p:cNvCxnSpPr/>
          <p:nvPr/>
        </p:nvCxnSpPr>
        <p:spPr>
          <a:xfrm>
            <a:off x="836830" y="1858103"/>
            <a:ext cx="11345584"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
        <p:nvSpPr>
          <p:cNvPr id="16" name="Thank You ">
            <a:extLst>
              <a:ext uri="{FF2B5EF4-FFF2-40B4-BE49-F238E27FC236}">
                <a16:creationId xmlns:a16="http://schemas.microsoft.com/office/drawing/2014/main" id="{CF83BA9C-A9E8-CB41-951F-B8ABEEE526C7}"/>
              </a:ext>
            </a:extLst>
          </p:cNvPr>
          <p:cNvSpPr txBox="1"/>
          <p:nvPr/>
        </p:nvSpPr>
        <p:spPr>
          <a:xfrm>
            <a:off x="836830" y="661027"/>
            <a:ext cx="5034257" cy="738985"/>
          </a:xfrm>
          <a:prstGeom prst="rect">
            <a:avLst/>
          </a:prstGeom>
          <a:noFill/>
        </p:spPr>
        <p:txBody>
          <a:bodyPr wrap="square" lIns="0" tIns="0" rIns="0" bIns="0" rtlCol="0">
            <a:spAutoFit/>
          </a:bodyPr>
          <a:lstStyle/>
          <a:p>
            <a:r>
              <a:rPr lang="en-US" sz="4802" b="1" dirty="0">
                <a:solidFill>
                  <a:schemeClr val="accent1"/>
                </a:solidFill>
                <a:latin typeface="Arial" charset="0"/>
                <a:ea typeface="Arial" charset="0"/>
                <a:cs typeface="Arial" charset="0"/>
              </a:rPr>
              <a:t>Thank You</a:t>
            </a:r>
          </a:p>
        </p:txBody>
      </p:sp>
      <p:sp>
        <p:nvSpPr>
          <p:cNvPr id="9" name="White Background">
            <a:extLst>
              <a:ext uri="{FF2B5EF4-FFF2-40B4-BE49-F238E27FC236}">
                <a16:creationId xmlns:a16="http://schemas.microsoft.com/office/drawing/2014/main" id="{BB8DACD8-EF1D-2D42-89BB-EF34322F8CCF}"/>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1" dirty="0"/>
          </a:p>
        </p:txBody>
      </p:sp>
      <p:cxnSp>
        <p:nvCxnSpPr>
          <p:cNvPr id="11" name="Blue Line">
            <a:extLst>
              <a:ext uri="{FF2B5EF4-FFF2-40B4-BE49-F238E27FC236}">
                <a16:creationId xmlns:a16="http://schemas.microsoft.com/office/drawing/2014/main" id="{769E43F8-11C3-6B46-A1D6-8B84BFC2D8A9}"/>
              </a:ext>
            </a:extLst>
          </p:cNvPr>
          <p:cNvCxnSpPr/>
          <p:nvPr userDrawn="1"/>
        </p:nvCxnSpPr>
        <p:spPr>
          <a:xfrm>
            <a:off x="836830" y="1858103"/>
            <a:ext cx="11345584"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
        <p:nvSpPr>
          <p:cNvPr id="12" name="Thank You ">
            <a:extLst>
              <a:ext uri="{FF2B5EF4-FFF2-40B4-BE49-F238E27FC236}">
                <a16:creationId xmlns:a16="http://schemas.microsoft.com/office/drawing/2014/main" id="{F16F8A81-96AC-164E-958C-0C0DB8EBA0F4}"/>
              </a:ext>
            </a:extLst>
          </p:cNvPr>
          <p:cNvSpPr txBox="1"/>
          <p:nvPr userDrawn="1"/>
        </p:nvSpPr>
        <p:spPr>
          <a:xfrm>
            <a:off x="836830" y="661027"/>
            <a:ext cx="5034257" cy="738985"/>
          </a:xfrm>
          <a:prstGeom prst="rect">
            <a:avLst/>
          </a:prstGeom>
          <a:noFill/>
        </p:spPr>
        <p:txBody>
          <a:bodyPr wrap="square" lIns="0" tIns="0" rIns="0" bIns="0" rtlCol="0">
            <a:spAutoFit/>
          </a:bodyPr>
          <a:lstStyle/>
          <a:p>
            <a:r>
              <a:rPr lang="en-US" sz="4802" b="1" dirty="0">
                <a:solidFill>
                  <a:schemeClr val="accent1"/>
                </a:solidFill>
                <a:latin typeface="Arial" charset="0"/>
                <a:ea typeface="Arial" charset="0"/>
                <a:cs typeface="Arial" charset="0"/>
              </a:rPr>
              <a:t>Thank You</a:t>
            </a:r>
          </a:p>
        </p:txBody>
      </p:sp>
    </p:spTree>
    <p:extLst>
      <p:ext uri="{BB962C8B-B14F-4D97-AF65-F5344CB8AC3E}">
        <p14:creationId xmlns:p14="http://schemas.microsoft.com/office/powerpoint/2010/main" val="1900123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40080" y="640080"/>
            <a:ext cx="10908791" cy="548640"/>
          </a:xfrm>
          <a:prstGeom prst="rect">
            <a:avLst/>
          </a:prstGeom>
        </p:spPr>
        <p:txBody>
          <a:bodyPr vert="horz" lIns="0" tIns="0" rIns="0" bIns="0" rtlCol="0" anchor="t" anchorCtr="0">
            <a:normAutofit/>
          </a:bodyPr>
          <a:lstStyle/>
          <a:p>
            <a:r>
              <a:rPr lang="en-US"/>
              <a:t>Click to edit Master title style</a:t>
            </a:r>
            <a:endParaRPr lang="en-US" dirty="0"/>
          </a:p>
        </p:txBody>
      </p:sp>
      <p:sp>
        <p:nvSpPr>
          <p:cNvPr id="3" name="Text Placeholder 2"/>
          <p:cNvSpPr>
            <a:spLocks noGrp="1"/>
          </p:cNvSpPr>
          <p:nvPr>
            <p:ph type="body" idx="1"/>
          </p:nvPr>
        </p:nvSpPr>
        <p:spPr>
          <a:xfrm>
            <a:off x="640080" y="1828800"/>
            <a:ext cx="10908789" cy="3657600"/>
          </a:xfrm>
          <a:prstGeom prst="rect">
            <a:avLst/>
          </a:prstGeom>
        </p:spPr>
        <p:txBody>
          <a:bodyPr vert="horz" lIns="0" tIns="0" rIns="0" bIns="0" rtlCol="0">
            <a:normAutofit/>
          </a:bodyPr>
          <a:lstStyle/>
          <a:p>
            <a:pPr lvl="0"/>
            <a:r>
              <a:rPr lang="en-US" dirty="0"/>
              <a:t>Edit Master text styles</a:t>
            </a:r>
          </a:p>
          <a:p>
            <a:pPr lvl="1"/>
            <a:r>
              <a:rPr lang="en-US" dirty="0"/>
              <a:t>Second level</a:t>
            </a:r>
          </a:p>
          <a:p>
            <a:pPr lvl="2"/>
            <a:r>
              <a:rPr lang="en-US" dirty="0"/>
              <a:t>Third level</a:t>
            </a:r>
          </a:p>
        </p:txBody>
      </p:sp>
      <p:sp>
        <p:nvSpPr>
          <p:cNvPr id="7" name="TextBox 6">
            <a:extLst>
              <a:ext uri="{FF2B5EF4-FFF2-40B4-BE49-F238E27FC236}">
                <a16:creationId xmlns:a16="http://schemas.microsoft.com/office/drawing/2014/main" id="{80884BFD-3F15-5D43-B281-F9D8771F5679}"/>
              </a:ext>
            </a:extLst>
          </p:cNvPr>
          <p:cNvSpPr txBox="1"/>
          <p:nvPr/>
        </p:nvSpPr>
        <p:spPr>
          <a:xfrm>
            <a:off x="11035975" y="6130873"/>
            <a:ext cx="512897" cy="153888"/>
          </a:xfrm>
          <a:prstGeom prst="rect">
            <a:avLst/>
          </a:prstGeom>
          <a:noFill/>
        </p:spPr>
        <p:txBody>
          <a:bodyPr wrap="square" lIns="0" tIns="0" rIns="0" bIns="0" rtlCol="0">
            <a:spAutoFit/>
          </a:bodyPr>
          <a:lstStyle/>
          <a:p>
            <a:pPr algn="r"/>
            <a:fld id="{260E2A6B-A809-4840-BF14-8648BC0BDF87}" type="slidenum">
              <a:rPr lang="id-ID" sz="1000" b="1" i="0" smtClean="0">
                <a:solidFill>
                  <a:schemeClr val="bg1">
                    <a:lumMod val="75000"/>
                  </a:schemeClr>
                </a:solidFill>
                <a:latin typeface="Arial" charset="0"/>
                <a:ea typeface="Arial" charset="0"/>
                <a:cs typeface="Arial" charset="0"/>
              </a:rPr>
              <a:pPr algn="r"/>
              <a:t>‹#›</a:t>
            </a:fld>
            <a:endParaRPr lang="id-ID" sz="1000" b="1" i="0" dirty="0">
              <a:solidFill>
                <a:schemeClr val="bg1">
                  <a:lumMod val="75000"/>
                </a:schemeClr>
              </a:solidFill>
              <a:latin typeface="Arial" charset="0"/>
              <a:ea typeface="Arial" charset="0"/>
              <a:cs typeface="Arial" charset="0"/>
            </a:endParaRPr>
          </a:p>
        </p:txBody>
      </p:sp>
      <p:grpSp>
        <p:nvGrpSpPr>
          <p:cNvPr id="5" name="Group 4">
            <a:extLst>
              <a:ext uri="{FF2B5EF4-FFF2-40B4-BE49-F238E27FC236}">
                <a16:creationId xmlns:a16="http://schemas.microsoft.com/office/drawing/2014/main" id="{FA427195-6CEE-0948-BECC-D91F1B454A0F}"/>
              </a:ext>
            </a:extLst>
          </p:cNvPr>
          <p:cNvGrpSpPr/>
          <p:nvPr/>
        </p:nvGrpSpPr>
        <p:grpSpPr>
          <a:xfrm>
            <a:off x="665859" y="6088060"/>
            <a:ext cx="1122414" cy="230145"/>
            <a:chOff x="665859" y="6088060"/>
            <a:chExt cx="1122414" cy="230145"/>
          </a:xfrm>
        </p:grpSpPr>
        <p:sp>
          <p:nvSpPr>
            <p:cNvPr id="17" name="Freeform 16">
              <a:extLst>
                <a:ext uri="{FF2B5EF4-FFF2-40B4-BE49-F238E27FC236}">
                  <a16:creationId xmlns:a16="http://schemas.microsoft.com/office/drawing/2014/main" id="{867B3D0A-750A-BB4C-AF64-89241AC25BE1}"/>
                </a:ext>
              </a:extLst>
            </p:cNvPr>
            <p:cNvSpPr/>
            <p:nvPr/>
          </p:nvSpPr>
          <p:spPr>
            <a:xfrm>
              <a:off x="665859" y="6088060"/>
              <a:ext cx="244693" cy="230145"/>
            </a:xfrm>
            <a:custGeom>
              <a:avLst/>
              <a:gdLst>
                <a:gd name="connsiteX0" fmla="*/ 370724 w 607627"/>
                <a:gd name="connsiteY0" fmla="*/ 251781 h 571500"/>
                <a:gd name="connsiteX1" fmla="*/ 333412 w 607627"/>
                <a:gd name="connsiteY1" fmla="*/ 248352 h 571500"/>
                <a:gd name="connsiteX2" fmla="*/ 333412 w 607627"/>
                <a:gd name="connsiteY2" fmla="*/ 202537 h 571500"/>
                <a:gd name="connsiteX3" fmla="*/ 370724 w 607627"/>
                <a:gd name="connsiteY3" fmla="*/ 207394 h 571500"/>
                <a:gd name="connsiteX4" fmla="*/ 276447 w 607627"/>
                <a:gd name="connsiteY4" fmla="*/ 248733 h 571500"/>
                <a:gd name="connsiteX5" fmla="*/ 239230 w 607627"/>
                <a:gd name="connsiteY5" fmla="*/ 252352 h 571500"/>
                <a:gd name="connsiteX6" fmla="*/ 239230 w 607627"/>
                <a:gd name="connsiteY6" fmla="*/ 207490 h 571500"/>
                <a:gd name="connsiteX7" fmla="*/ 276447 w 607627"/>
                <a:gd name="connsiteY7" fmla="*/ 202537 h 571500"/>
                <a:gd name="connsiteX8" fmla="*/ 285941 w 607627"/>
                <a:gd name="connsiteY8" fmla="*/ 201965 h 571500"/>
                <a:gd name="connsiteX9" fmla="*/ 304930 w 607627"/>
                <a:gd name="connsiteY9" fmla="*/ 201298 h 571500"/>
                <a:gd name="connsiteX10" fmla="*/ 323918 w 607627"/>
                <a:gd name="connsiteY10" fmla="*/ 201965 h 571500"/>
                <a:gd name="connsiteX11" fmla="*/ 323918 w 607627"/>
                <a:gd name="connsiteY11" fmla="*/ 248257 h 571500"/>
                <a:gd name="connsiteX12" fmla="*/ 306259 w 607627"/>
                <a:gd name="connsiteY12" fmla="*/ 248257 h 571500"/>
                <a:gd name="connsiteX13" fmla="*/ 286701 w 607627"/>
                <a:gd name="connsiteY13" fmla="*/ 248257 h 571500"/>
                <a:gd name="connsiteX14" fmla="*/ 425411 w 607627"/>
                <a:gd name="connsiteY14" fmla="*/ 218729 h 571500"/>
                <a:gd name="connsiteX15" fmla="*/ 425411 w 607627"/>
                <a:gd name="connsiteY15" fmla="*/ 218729 h 571500"/>
                <a:gd name="connsiteX16" fmla="*/ 304265 w 607627"/>
                <a:gd name="connsiteY16" fmla="*/ 123479 h 571500"/>
                <a:gd name="connsiteX17" fmla="*/ 184259 w 607627"/>
                <a:gd name="connsiteY17" fmla="*/ 218729 h 571500"/>
                <a:gd name="connsiteX18" fmla="*/ 186442 w 607627"/>
                <a:gd name="connsiteY18" fmla="*/ 218729 h 571500"/>
                <a:gd name="connsiteX19" fmla="*/ 184734 w 607627"/>
                <a:gd name="connsiteY19" fmla="*/ 219301 h 571500"/>
                <a:gd name="connsiteX20" fmla="*/ 227552 w 607627"/>
                <a:gd name="connsiteY20" fmla="*/ 223301 h 571500"/>
                <a:gd name="connsiteX21" fmla="*/ 227552 w 607627"/>
                <a:gd name="connsiteY21" fmla="*/ 254543 h 571500"/>
                <a:gd name="connsiteX22" fmla="*/ 199070 w 607627"/>
                <a:gd name="connsiteY22" fmla="*/ 261401 h 571500"/>
                <a:gd name="connsiteX23" fmla="*/ 205526 w 607627"/>
                <a:gd name="connsiteY23" fmla="*/ 272450 h 571500"/>
                <a:gd name="connsiteX24" fmla="*/ 220337 w 607627"/>
                <a:gd name="connsiteY24" fmla="*/ 272450 h 571500"/>
                <a:gd name="connsiteX25" fmla="*/ 199070 w 607627"/>
                <a:gd name="connsiteY25" fmla="*/ 383226 h 571500"/>
                <a:gd name="connsiteX26" fmla="*/ 384206 w 607627"/>
                <a:gd name="connsiteY26" fmla="*/ 271593 h 571500"/>
                <a:gd name="connsiteX27" fmla="*/ 403194 w 607627"/>
                <a:gd name="connsiteY27" fmla="*/ 271593 h 571500"/>
                <a:gd name="connsiteX28" fmla="*/ 409461 w 607627"/>
                <a:gd name="connsiteY28" fmla="*/ 260830 h 571500"/>
                <a:gd name="connsiteX29" fmla="*/ 410600 w 607627"/>
                <a:gd name="connsiteY29" fmla="*/ 260830 h 571500"/>
                <a:gd name="connsiteX30" fmla="*/ 381643 w 607627"/>
                <a:gd name="connsiteY30" fmla="*/ 253781 h 571500"/>
                <a:gd name="connsiteX31" fmla="*/ 381643 w 607627"/>
                <a:gd name="connsiteY31" fmla="*/ 222539 h 571500"/>
                <a:gd name="connsiteX32" fmla="*/ 425791 w 607627"/>
                <a:gd name="connsiteY32" fmla="*/ 218443 h 571500"/>
                <a:gd name="connsiteX33" fmla="*/ 604661 w 607627"/>
                <a:gd name="connsiteY33" fmla="*/ 307121 h 571500"/>
                <a:gd name="connsiteX34" fmla="*/ 306127 w 607627"/>
                <a:gd name="connsiteY34" fmla="*/ 7121 h 571500"/>
                <a:gd name="connsiteX35" fmla="*/ 7098 w 607627"/>
                <a:gd name="connsiteY35" fmla="*/ 306624 h 571500"/>
                <a:gd name="connsiteX36" fmla="*/ 100900 w 607627"/>
                <a:gd name="connsiteY36" fmla="*/ 524958 h 571500"/>
                <a:gd name="connsiteX37" fmla="*/ 215590 w 607627"/>
                <a:gd name="connsiteY37" fmla="*/ 536769 h 571500"/>
                <a:gd name="connsiteX38" fmla="*/ 413828 w 607627"/>
                <a:gd name="connsiteY38" fmla="*/ 417802 h 571500"/>
                <a:gd name="connsiteX39" fmla="*/ 399682 w 607627"/>
                <a:gd name="connsiteY39" fmla="*/ 341602 h 571500"/>
                <a:gd name="connsiteX40" fmla="*/ 192329 w 607627"/>
                <a:gd name="connsiteY40" fmla="*/ 466855 h 571500"/>
                <a:gd name="connsiteX41" fmla="*/ 121882 w 607627"/>
                <a:gd name="connsiteY41" fmla="*/ 450282 h 571500"/>
                <a:gd name="connsiteX42" fmla="*/ 162674 w 607627"/>
                <a:gd name="connsiteY42" fmla="*/ 122262 h 571500"/>
                <a:gd name="connsiteX43" fmla="*/ 489633 w 607627"/>
                <a:gd name="connsiteY43" fmla="*/ 163186 h 571500"/>
                <a:gd name="connsiteX44" fmla="*/ 448841 w 607627"/>
                <a:gd name="connsiteY44" fmla="*/ 491206 h 571500"/>
                <a:gd name="connsiteX45" fmla="*/ 429683 w 607627"/>
                <a:gd name="connsiteY45" fmla="*/ 504670 h 571500"/>
                <a:gd name="connsiteX46" fmla="*/ 442595 w 607627"/>
                <a:gd name="connsiteY46" fmla="*/ 573440 h 571500"/>
                <a:gd name="connsiteX47" fmla="*/ 603996 w 607627"/>
                <a:gd name="connsiteY47" fmla="*/ 306740 h 571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607627" h="571500">
                  <a:moveTo>
                    <a:pt x="370724" y="251781"/>
                  </a:moveTo>
                  <a:cubicBezTo>
                    <a:pt x="360376" y="250352"/>
                    <a:pt x="347938" y="249019"/>
                    <a:pt x="333412" y="248352"/>
                  </a:cubicBezTo>
                  <a:lnTo>
                    <a:pt x="333412" y="202537"/>
                  </a:lnTo>
                  <a:cubicBezTo>
                    <a:pt x="346040" y="203680"/>
                    <a:pt x="358762" y="205489"/>
                    <a:pt x="370724" y="207394"/>
                  </a:cubicBezTo>
                  <a:close/>
                  <a:moveTo>
                    <a:pt x="276447" y="248733"/>
                  </a:moveTo>
                  <a:cubicBezTo>
                    <a:pt x="261826" y="249495"/>
                    <a:pt x="249484" y="250828"/>
                    <a:pt x="239230" y="252352"/>
                  </a:cubicBezTo>
                  <a:lnTo>
                    <a:pt x="239230" y="207490"/>
                  </a:lnTo>
                  <a:cubicBezTo>
                    <a:pt x="251098" y="205489"/>
                    <a:pt x="263820" y="203680"/>
                    <a:pt x="276447" y="202537"/>
                  </a:cubicBezTo>
                  <a:close/>
                  <a:moveTo>
                    <a:pt x="285941" y="201965"/>
                  </a:moveTo>
                  <a:cubicBezTo>
                    <a:pt x="292303" y="201965"/>
                    <a:pt x="298569" y="201298"/>
                    <a:pt x="304930" y="201298"/>
                  </a:cubicBezTo>
                  <a:cubicBezTo>
                    <a:pt x="311291" y="201298"/>
                    <a:pt x="317177" y="201298"/>
                    <a:pt x="323918" y="201965"/>
                  </a:cubicBezTo>
                  <a:lnTo>
                    <a:pt x="323918" y="248257"/>
                  </a:lnTo>
                  <a:cubicBezTo>
                    <a:pt x="318317" y="248257"/>
                    <a:pt x="312525" y="248257"/>
                    <a:pt x="306259" y="248257"/>
                  </a:cubicBezTo>
                  <a:cubicBezTo>
                    <a:pt x="299993" y="248257"/>
                    <a:pt x="292872" y="248257"/>
                    <a:pt x="286701" y="248257"/>
                  </a:cubicBezTo>
                  <a:close/>
                  <a:moveTo>
                    <a:pt x="425411" y="218729"/>
                  </a:moveTo>
                  <a:lnTo>
                    <a:pt x="425411" y="218729"/>
                  </a:lnTo>
                  <a:lnTo>
                    <a:pt x="304265" y="123479"/>
                  </a:lnTo>
                  <a:lnTo>
                    <a:pt x="184259" y="218729"/>
                  </a:lnTo>
                  <a:lnTo>
                    <a:pt x="186442" y="218729"/>
                  </a:lnTo>
                  <a:lnTo>
                    <a:pt x="184734" y="219301"/>
                  </a:lnTo>
                  <a:cubicBezTo>
                    <a:pt x="184734" y="219301"/>
                    <a:pt x="199924" y="221491"/>
                    <a:pt x="227552" y="223301"/>
                  </a:cubicBezTo>
                  <a:lnTo>
                    <a:pt x="227552" y="254543"/>
                  </a:lnTo>
                  <a:cubicBezTo>
                    <a:pt x="217883" y="256023"/>
                    <a:pt x="208355" y="258317"/>
                    <a:pt x="199070" y="261401"/>
                  </a:cubicBezTo>
                  <a:lnTo>
                    <a:pt x="205526" y="272450"/>
                  </a:lnTo>
                  <a:lnTo>
                    <a:pt x="220337" y="272450"/>
                  </a:lnTo>
                  <a:lnTo>
                    <a:pt x="199070" y="383226"/>
                  </a:lnTo>
                  <a:lnTo>
                    <a:pt x="384206" y="271593"/>
                  </a:lnTo>
                  <a:lnTo>
                    <a:pt x="403194" y="271593"/>
                  </a:lnTo>
                  <a:lnTo>
                    <a:pt x="409461" y="260830"/>
                  </a:lnTo>
                  <a:lnTo>
                    <a:pt x="410600" y="260830"/>
                  </a:lnTo>
                  <a:cubicBezTo>
                    <a:pt x="401163" y="257665"/>
                    <a:pt x="391476" y="255307"/>
                    <a:pt x="381643" y="253781"/>
                  </a:cubicBezTo>
                  <a:lnTo>
                    <a:pt x="381643" y="222539"/>
                  </a:lnTo>
                  <a:cubicBezTo>
                    <a:pt x="410125" y="220634"/>
                    <a:pt x="425791" y="218443"/>
                    <a:pt x="425791" y="218443"/>
                  </a:cubicBezTo>
                  <a:moveTo>
                    <a:pt x="604661" y="307121"/>
                  </a:moveTo>
                  <a:cubicBezTo>
                    <a:pt x="604798" y="141573"/>
                    <a:pt x="471140" y="7258"/>
                    <a:pt x="306127" y="7121"/>
                  </a:cubicBezTo>
                  <a:cubicBezTo>
                    <a:pt x="141115" y="6983"/>
                    <a:pt x="7235" y="141075"/>
                    <a:pt x="7098" y="306624"/>
                  </a:cubicBezTo>
                  <a:cubicBezTo>
                    <a:pt x="7029" y="389262"/>
                    <a:pt x="40970" y="468264"/>
                    <a:pt x="100900" y="524958"/>
                  </a:cubicBezTo>
                  <a:cubicBezTo>
                    <a:pt x="133433" y="551314"/>
                    <a:pt x="178398" y="555945"/>
                    <a:pt x="215590" y="536769"/>
                  </a:cubicBezTo>
                  <a:lnTo>
                    <a:pt x="413828" y="417802"/>
                  </a:lnTo>
                  <a:lnTo>
                    <a:pt x="399682" y="341602"/>
                  </a:lnTo>
                  <a:lnTo>
                    <a:pt x="192329" y="466855"/>
                  </a:lnTo>
                  <a:cubicBezTo>
                    <a:pt x="168024" y="477333"/>
                    <a:pt x="145333" y="477333"/>
                    <a:pt x="121882" y="450282"/>
                  </a:cubicBezTo>
                  <a:cubicBezTo>
                    <a:pt x="42859" y="348401"/>
                    <a:pt x="61123" y="201541"/>
                    <a:pt x="162674" y="122262"/>
                  </a:cubicBezTo>
                  <a:cubicBezTo>
                    <a:pt x="264226" y="42982"/>
                    <a:pt x="410610" y="61305"/>
                    <a:pt x="489633" y="163186"/>
                  </a:cubicBezTo>
                  <a:cubicBezTo>
                    <a:pt x="568655" y="265067"/>
                    <a:pt x="550392" y="411927"/>
                    <a:pt x="448841" y="491206"/>
                  </a:cubicBezTo>
                  <a:cubicBezTo>
                    <a:pt x="442684" y="496013"/>
                    <a:pt x="436290" y="500507"/>
                    <a:pt x="429683" y="504670"/>
                  </a:cubicBezTo>
                  <a:lnTo>
                    <a:pt x="442595" y="573440"/>
                  </a:lnTo>
                  <a:cubicBezTo>
                    <a:pt x="541923" y="521867"/>
                    <a:pt x="604210" y="418945"/>
                    <a:pt x="603996" y="306740"/>
                  </a:cubicBezTo>
                </a:path>
              </a:pathLst>
            </a:custGeom>
            <a:solidFill>
              <a:srgbClr val="3CB4E5"/>
            </a:solidFill>
            <a:ln w="9494" cap="flat">
              <a:noFill/>
              <a:prstDash val="solid"/>
              <a:miter/>
            </a:ln>
          </p:spPr>
          <p:txBody>
            <a:bodyPr rtlCol="0" anchor="ctr"/>
            <a:lstStyle/>
            <a:p>
              <a:endParaRPr lang="en-US" dirty="0"/>
            </a:p>
          </p:txBody>
        </p:sp>
        <p:sp>
          <p:nvSpPr>
            <p:cNvPr id="18" name="Freeform 17">
              <a:extLst>
                <a:ext uri="{FF2B5EF4-FFF2-40B4-BE49-F238E27FC236}">
                  <a16:creationId xmlns:a16="http://schemas.microsoft.com/office/drawing/2014/main" id="{986BC727-E687-0B44-B1AC-75F9402CA537}"/>
                </a:ext>
              </a:extLst>
            </p:cNvPr>
            <p:cNvSpPr/>
            <p:nvPr/>
          </p:nvSpPr>
          <p:spPr>
            <a:xfrm>
              <a:off x="940106" y="6093299"/>
              <a:ext cx="149110" cy="218638"/>
            </a:xfrm>
            <a:custGeom>
              <a:avLst/>
              <a:gdLst>
                <a:gd name="connsiteX0" fmla="*/ 294201 w 370272"/>
                <a:gd name="connsiteY0" fmla="*/ 355930 h 542925"/>
                <a:gd name="connsiteX1" fmla="*/ 185208 w 370272"/>
                <a:gd name="connsiteY1" fmla="*/ 476326 h 542925"/>
                <a:gd name="connsiteX2" fmla="*/ 72892 w 370272"/>
                <a:gd name="connsiteY2" fmla="*/ 354025 h 542925"/>
                <a:gd name="connsiteX3" fmla="*/ 185398 w 370272"/>
                <a:gd name="connsiteY3" fmla="*/ 233629 h 542925"/>
                <a:gd name="connsiteX4" fmla="*/ 294391 w 370272"/>
                <a:gd name="connsiteY4" fmla="*/ 355930 h 542925"/>
                <a:gd name="connsiteX5" fmla="*/ 194228 w 370272"/>
                <a:gd name="connsiteY5" fmla="*/ 170764 h 542925"/>
                <a:gd name="connsiteX6" fmla="*/ 74791 w 370272"/>
                <a:gd name="connsiteY6" fmla="*/ 227914 h 542925"/>
                <a:gd name="connsiteX7" fmla="*/ 74791 w 370272"/>
                <a:gd name="connsiteY7" fmla="*/ 16078 h 542925"/>
                <a:gd name="connsiteX8" fmla="*/ 65870 w 370272"/>
                <a:gd name="connsiteY8" fmla="*/ 7121 h 542925"/>
                <a:gd name="connsiteX9" fmla="*/ 61024 w 370272"/>
                <a:gd name="connsiteY9" fmla="*/ 8553 h 542925"/>
                <a:gd name="connsiteX10" fmla="*/ 11180 w 370272"/>
                <a:gd name="connsiteY10" fmla="*/ 40843 h 542925"/>
                <a:gd name="connsiteX11" fmla="*/ 7098 w 370272"/>
                <a:gd name="connsiteY11" fmla="*/ 48368 h 542925"/>
                <a:gd name="connsiteX12" fmla="*/ 7098 w 370272"/>
                <a:gd name="connsiteY12" fmla="*/ 523094 h 542925"/>
                <a:gd name="connsiteX13" fmla="*/ 16022 w 370272"/>
                <a:gd name="connsiteY13" fmla="*/ 532047 h 542925"/>
                <a:gd name="connsiteX14" fmla="*/ 65867 w 370272"/>
                <a:gd name="connsiteY14" fmla="*/ 532047 h 542925"/>
                <a:gd name="connsiteX15" fmla="*/ 74791 w 370272"/>
                <a:gd name="connsiteY15" fmla="*/ 523094 h 542925"/>
                <a:gd name="connsiteX16" fmla="*/ 74791 w 370272"/>
                <a:gd name="connsiteY16" fmla="*/ 484994 h 542925"/>
                <a:gd name="connsiteX17" fmla="*/ 194228 w 370272"/>
                <a:gd name="connsiteY17" fmla="*/ 539477 h 542925"/>
                <a:gd name="connsiteX18" fmla="*/ 363224 w 370272"/>
                <a:gd name="connsiteY18" fmla="*/ 354311 h 542925"/>
                <a:gd name="connsiteX19" fmla="*/ 194228 w 370272"/>
                <a:gd name="connsiteY19" fmla="*/ 171050 h 5429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370272" h="542925">
                  <a:moveTo>
                    <a:pt x="294201" y="355930"/>
                  </a:moveTo>
                  <a:cubicBezTo>
                    <a:pt x="294201" y="426891"/>
                    <a:pt x="249294" y="476326"/>
                    <a:pt x="185208" y="476326"/>
                  </a:cubicBezTo>
                  <a:cubicBezTo>
                    <a:pt x="130047" y="476326"/>
                    <a:pt x="72892" y="431082"/>
                    <a:pt x="72892" y="354025"/>
                  </a:cubicBezTo>
                  <a:cubicBezTo>
                    <a:pt x="70867" y="289627"/>
                    <a:pt x="121212" y="235751"/>
                    <a:pt x="185398" y="233629"/>
                  </a:cubicBezTo>
                  <a:cubicBezTo>
                    <a:pt x="248534" y="233629"/>
                    <a:pt x="294391" y="284492"/>
                    <a:pt x="294391" y="355930"/>
                  </a:cubicBezTo>
                  <a:moveTo>
                    <a:pt x="194228" y="170764"/>
                  </a:moveTo>
                  <a:cubicBezTo>
                    <a:pt x="147752" y="170274"/>
                    <a:pt x="103662" y="191371"/>
                    <a:pt x="74791" y="227914"/>
                  </a:cubicBezTo>
                  <a:lnTo>
                    <a:pt x="74791" y="16078"/>
                  </a:lnTo>
                  <a:cubicBezTo>
                    <a:pt x="74793" y="11133"/>
                    <a:pt x="70799" y="7123"/>
                    <a:pt x="65870" y="7121"/>
                  </a:cubicBezTo>
                  <a:cubicBezTo>
                    <a:pt x="64151" y="7120"/>
                    <a:pt x="62468" y="7617"/>
                    <a:pt x="61024" y="8553"/>
                  </a:cubicBezTo>
                  <a:lnTo>
                    <a:pt x="11180" y="40843"/>
                  </a:lnTo>
                  <a:cubicBezTo>
                    <a:pt x="8634" y="42493"/>
                    <a:pt x="7096" y="45326"/>
                    <a:pt x="7098" y="48368"/>
                  </a:cubicBezTo>
                  <a:lnTo>
                    <a:pt x="7098" y="523094"/>
                  </a:lnTo>
                  <a:cubicBezTo>
                    <a:pt x="7378" y="527917"/>
                    <a:pt x="11214" y="531765"/>
                    <a:pt x="16022" y="532047"/>
                  </a:cubicBezTo>
                  <a:lnTo>
                    <a:pt x="65867" y="532047"/>
                  </a:lnTo>
                  <a:cubicBezTo>
                    <a:pt x="70674" y="531765"/>
                    <a:pt x="74510" y="527917"/>
                    <a:pt x="74791" y="523094"/>
                  </a:cubicBezTo>
                  <a:lnTo>
                    <a:pt x="74791" y="484994"/>
                  </a:lnTo>
                  <a:cubicBezTo>
                    <a:pt x="104556" y="520058"/>
                    <a:pt x="148324" y="540023"/>
                    <a:pt x="194228" y="539477"/>
                  </a:cubicBezTo>
                  <a:cubicBezTo>
                    <a:pt x="276162" y="539477"/>
                    <a:pt x="363224" y="474992"/>
                    <a:pt x="363224" y="354311"/>
                  </a:cubicBezTo>
                  <a:cubicBezTo>
                    <a:pt x="363224" y="235343"/>
                    <a:pt x="276162" y="171050"/>
                    <a:pt x="194228" y="171050"/>
                  </a:cubicBezTo>
                </a:path>
              </a:pathLst>
            </a:custGeom>
            <a:solidFill>
              <a:srgbClr val="00263A"/>
            </a:solidFill>
            <a:ln w="9494" cap="flat">
              <a:noFill/>
              <a:prstDash val="solid"/>
              <a:miter/>
            </a:ln>
          </p:spPr>
          <p:txBody>
            <a:bodyPr rtlCol="0" anchor="ctr"/>
            <a:lstStyle/>
            <a:p>
              <a:endParaRPr lang="en-US" dirty="0"/>
            </a:p>
          </p:txBody>
        </p:sp>
        <p:sp>
          <p:nvSpPr>
            <p:cNvPr id="19" name="Freeform 18">
              <a:extLst>
                <a:ext uri="{FF2B5EF4-FFF2-40B4-BE49-F238E27FC236}">
                  <a16:creationId xmlns:a16="http://schemas.microsoft.com/office/drawing/2014/main" id="{5B24F21C-8A4A-CD49-A879-1DE302B5943F}"/>
                </a:ext>
              </a:extLst>
            </p:cNvPr>
            <p:cNvSpPr/>
            <p:nvPr/>
          </p:nvSpPr>
          <p:spPr>
            <a:xfrm>
              <a:off x="1092695" y="6159237"/>
              <a:ext cx="137640" cy="153430"/>
            </a:xfrm>
            <a:custGeom>
              <a:avLst/>
              <a:gdLst>
                <a:gd name="connsiteX0" fmla="*/ 77070 w 341790"/>
                <a:gd name="connsiteY0" fmla="*/ 162473 h 381000"/>
                <a:gd name="connsiteX1" fmla="*/ 175619 w 341790"/>
                <a:gd name="connsiteY1" fmla="*/ 67223 h 381000"/>
                <a:gd name="connsiteX2" fmla="*/ 272460 w 341790"/>
                <a:gd name="connsiteY2" fmla="*/ 162473 h 381000"/>
                <a:gd name="connsiteX3" fmla="*/ 176759 w 341790"/>
                <a:gd name="connsiteY3" fmla="*/ 7121 h 381000"/>
                <a:gd name="connsiteX4" fmla="*/ 7098 w 341790"/>
                <a:gd name="connsiteY4" fmla="*/ 191620 h 381000"/>
                <a:gd name="connsiteX5" fmla="*/ 183214 w 341790"/>
                <a:gd name="connsiteY5" fmla="*/ 376119 h 381000"/>
                <a:gd name="connsiteX6" fmla="*/ 327906 w 341790"/>
                <a:gd name="connsiteY6" fmla="*/ 310016 h 381000"/>
                <a:gd name="connsiteX7" fmla="*/ 327241 w 341790"/>
                <a:gd name="connsiteY7" fmla="*/ 297347 h 381000"/>
                <a:gd name="connsiteX8" fmla="*/ 296100 w 341790"/>
                <a:gd name="connsiteY8" fmla="*/ 269439 h 381000"/>
                <a:gd name="connsiteX9" fmla="*/ 283663 w 341790"/>
                <a:gd name="connsiteY9" fmla="*/ 269915 h 381000"/>
                <a:gd name="connsiteX10" fmla="*/ 184544 w 341790"/>
                <a:gd name="connsiteY10" fmla="*/ 314683 h 381000"/>
                <a:gd name="connsiteX11" fmla="*/ 76785 w 341790"/>
                <a:gd name="connsiteY11" fmla="*/ 220671 h 381000"/>
                <a:gd name="connsiteX12" fmla="*/ 332463 w 341790"/>
                <a:gd name="connsiteY12" fmla="*/ 220671 h 381000"/>
                <a:gd name="connsiteX13" fmla="*/ 341387 w 341790"/>
                <a:gd name="connsiteY13" fmla="*/ 212480 h 381000"/>
                <a:gd name="connsiteX14" fmla="*/ 341957 w 341790"/>
                <a:gd name="connsiteY14" fmla="*/ 194192 h 381000"/>
                <a:gd name="connsiteX15" fmla="*/ 176948 w 341790"/>
                <a:gd name="connsiteY15" fmla="*/ 7121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41790" h="381000">
                  <a:moveTo>
                    <a:pt x="77070" y="162473"/>
                  </a:moveTo>
                  <a:cubicBezTo>
                    <a:pt x="86564" y="105895"/>
                    <a:pt x="126344" y="67223"/>
                    <a:pt x="175619" y="67223"/>
                  </a:cubicBezTo>
                  <a:cubicBezTo>
                    <a:pt x="236382" y="67223"/>
                    <a:pt x="265054" y="114848"/>
                    <a:pt x="272460" y="162473"/>
                  </a:cubicBezTo>
                  <a:close/>
                  <a:moveTo>
                    <a:pt x="176759" y="7121"/>
                  </a:moveTo>
                  <a:cubicBezTo>
                    <a:pt x="80013" y="7121"/>
                    <a:pt x="7098" y="86464"/>
                    <a:pt x="7098" y="191620"/>
                  </a:cubicBezTo>
                  <a:cubicBezTo>
                    <a:pt x="7098" y="296776"/>
                    <a:pt x="83051" y="376119"/>
                    <a:pt x="183214" y="376119"/>
                  </a:cubicBezTo>
                  <a:cubicBezTo>
                    <a:pt x="242458" y="376119"/>
                    <a:pt x="287081" y="355736"/>
                    <a:pt x="327906" y="310016"/>
                  </a:cubicBezTo>
                  <a:cubicBezTo>
                    <a:pt x="330927" y="306238"/>
                    <a:pt x="330641" y="300786"/>
                    <a:pt x="327241" y="297347"/>
                  </a:cubicBezTo>
                  <a:lnTo>
                    <a:pt x="296100" y="269439"/>
                  </a:lnTo>
                  <a:cubicBezTo>
                    <a:pt x="292510" y="266193"/>
                    <a:pt x="286996" y="266404"/>
                    <a:pt x="283663" y="269915"/>
                  </a:cubicBezTo>
                  <a:cubicBezTo>
                    <a:pt x="258847" y="298807"/>
                    <a:pt x="222556" y="315198"/>
                    <a:pt x="184544" y="314683"/>
                  </a:cubicBezTo>
                  <a:cubicBezTo>
                    <a:pt x="128718" y="314683"/>
                    <a:pt x="86469" y="277345"/>
                    <a:pt x="76785" y="220671"/>
                  </a:cubicBezTo>
                  <a:lnTo>
                    <a:pt x="332463" y="220671"/>
                  </a:lnTo>
                  <a:cubicBezTo>
                    <a:pt x="337110" y="220688"/>
                    <a:pt x="340992" y="217125"/>
                    <a:pt x="341387" y="212480"/>
                  </a:cubicBezTo>
                  <a:cubicBezTo>
                    <a:pt x="341957" y="204383"/>
                    <a:pt x="341957" y="198859"/>
                    <a:pt x="341957" y="194192"/>
                  </a:cubicBezTo>
                  <a:cubicBezTo>
                    <a:pt x="341957" y="83987"/>
                    <a:pt x="274074" y="7121"/>
                    <a:pt x="176948" y="7121"/>
                  </a:cubicBezTo>
                </a:path>
              </a:pathLst>
            </a:custGeom>
            <a:solidFill>
              <a:srgbClr val="00263A"/>
            </a:solidFill>
            <a:ln w="9494" cap="flat">
              <a:noFill/>
              <a:prstDash val="solid"/>
              <a:miter/>
            </a:ln>
          </p:spPr>
          <p:txBody>
            <a:bodyPr rtlCol="0" anchor="ctr"/>
            <a:lstStyle/>
            <a:p>
              <a:endParaRPr lang="en-US" dirty="0"/>
            </a:p>
          </p:txBody>
        </p:sp>
        <p:sp>
          <p:nvSpPr>
            <p:cNvPr id="20" name="Freeform 19">
              <a:extLst>
                <a:ext uri="{FF2B5EF4-FFF2-40B4-BE49-F238E27FC236}">
                  <a16:creationId xmlns:a16="http://schemas.microsoft.com/office/drawing/2014/main" id="{19AFA033-8BE2-F34D-B1BB-69FE80C82A50}"/>
                </a:ext>
              </a:extLst>
            </p:cNvPr>
            <p:cNvSpPr/>
            <p:nvPr/>
          </p:nvSpPr>
          <p:spPr>
            <a:xfrm>
              <a:off x="1233050" y="6160004"/>
              <a:ext cx="129993" cy="149594"/>
            </a:xfrm>
            <a:custGeom>
              <a:avLst/>
              <a:gdLst>
                <a:gd name="connsiteX0" fmla="*/ 252902 w 322801"/>
                <a:gd name="connsiteY0" fmla="*/ 209527 h 371475"/>
                <a:gd name="connsiteX1" fmla="*/ 252902 w 322801"/>
                <a:gd name="connsiteY1" fmla="*/ 233911 h 371475"/>
                <a:gd name="connsiteX2" fmla="*/ 150365 w 322801"/>
                <a:gd name="connsiteY2" fmla="*/ 315350 h 371475"/>
                <a:gd name="connsiteX3" fmla="*/ 75076 w 322801"/>
                <a:gd name="connsiteY3" fmla="*/ 256104 h 371475"/>
                <a:gd name="connsiteX4" fmla="*/ 164036 w 322801"/>
                <a:gd name="connsiteY4" fmla="*/ 197335 h 371475"/>
                <a:gd name="connsiteX5" fmla="*/ 252902 w 322801"/>
                <a:gd name="connsiteY5" fmla="*/ 209527 h 371475"/>
                <a:gd name="connsiteX6" fmla="*/ 167454 w 322801"/>
                <a:gd name="connsiteY6" fmla="*/ 7121 h 371475"/>
                <a:gd name="connsiteX7" fmla="*/ 41941 w 322801"/>
                <a:gd name="connsiteY7" fmla="*/ 36553 h 371475"/>
                <a:gd name="connsiteX8" fmla="*/ 37194 w 322801"/>
                <a:gd name="connsiteY8" fmla="*/ 47792 h 371475"/>
                <a:gd name="connsiteX9" fmla="*/ 52100 w 322801"/>
                <a:gd name="connsiteY9" fmla="*/ 88750 h 371475"/>
                <a:gd name="connsiteX10" fmla="*/ 57132 w 322801"/>
                <a:gd name="connsiteY10" fmla="*/ 93893 h 371475"/>
                <a:gd name="connsiteX11" fmla="*/ 64253 w 322801"/>
                <a:gd name="connsiteY11" fmla="*/ 93893 h 371475"/>
                <a:gd name="connsiteX12" fmla="*/ 162233 w 322801"/>
                <a:gd name="connsiteY12" fmla="*/ 70652 h 371475"/>
                <a:gd name="connsiteX13" fmla="*/ 252522 w 322801"/>
                <a:gd name="connsiteY13" fmla="*/ 151424 h 371475"/>
                <a:gd name="connsiteX14" fmla="*/ 159004 w 322801"/>
                <a:gd name="connsiteY14" fmla="*/ 139899 h 371475"/>
                <a:gd name="connsiteX15" fmla="*/ 7098 w 322801"/>
                <a:gd name="connsiteY15" fmla="*/ 260009 h 371475"/>
                <a:gd name="connsiteX16" fmla="*/ 141060 w 322801"/>
                <a:gd name="connsiteY16" fmla="*/ 373643 h 371475"/>
                <a:gd name="connsiteX17" fmla="*/ 252712 w 322801"/>
                <a:gd name="connsiteY17" fmla="*/ 330590 h 371475"/>
                <a:gd name="connsiteX18" fmla="*/ 252712 w 322801"/>
                <a:gd name="connsiteY18" fmla="*/ 357545 h 371475"/>
                <a:gd name="connsiteX19" fmla="*/ 261637 w 322801"/>
                <a:gd name="connsiteY19" fmla="*/ 366499 h 371475"/>
                <a:gd name="connsiteX20" fmla="*/ 310816 w 322801"/>
                <a:gd name="connsiteY20" fmla="*/ 366499 h 371475"/>
                <a:gd name="connsiteX21" fmla="*/ 319741 w 322801"/>
                <a:gd name="connsiteY21" fmla="*/ 357545 h 371475"/>
                <a:gd name="connsiteX22" fmla="*/ 319741 w 322801"/>
                <a:gd name="connsiteY22" fmla="*/ 151996 h 371475"/>
                <a:gd name="connsiteX23" fmla="*/ 281764 w 322801"/>
                <a:gd name="connsiteY23" fmla="*/ 47221 h 371475"/>
                <a:gd name="connsiteX24" fmla="*/ 167264 w 322801"/>
                <a:gd name="connsiteY24" fmla="*/ 7502 h 371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322801" h="371475">
                  <a:moveTo>
                    <a:pt x="252902" y="209527"/>
                  </a:moveTo>
                  <a:lnTo>
                    <a:pt x="252902" y="233911"/>
                  </a:lnTo>
                  <a:cubicBezTo>
                    <a:pt x="252902" y="280298"/>
                    <a:pt x="208849" y="315350"/>
                    <a:pt x="150365" y="315350"/>
                  </a:cubicBezTo>
                  <a:cubicBezTo>
                    <a:pt x="114097" y="315350"/>
                    <a:pt x="75076" y="297157"/>
                    <a:pt x="75076" y="256104"/>
                  </a:cubicBezTo>
                  <a:cubicBezTo>
                    <a:pt x="75076" y="219814"/>
                    <a:pt x="109160" y="197335"/>
                    <a:pt x="164036" y="197335"/>
                  </a:cubicBezTo>
                  <a:cubicBezTo>
                    <a:pt x="194078" y="197245"/>
                    <a:pt x="223987" y="201349"/>
                    <a:pt x="252902" y="209527"/>
                  </a:cubicBezTo>
                  <a:moveTo>
                    <a:pt x="167454" y="7121"/>
                  </a:moveTo>
                  <a:cubicBezTo>
                    <a:pt x="123928" y="7211"/>
                    <a:pt x="80998" y="17278"/>
                    <a:pt x="41941" y="36553"/>
                  </a:cubicBezTo>
                  <a:cubicBezTo>
                    <a:pt x="37664" y="38469"/>
                    <a:pt x="35591" y="43377"/>
                    <a:pt x="37194" y="47792"/>
                  </a:cubicBezTo>
                  <a:lnTo>
                    <a:pt x="52100" y="88750"/>
                  </a:lnTo>
                  <a:cubicBezTo>
                    <a:pt x="52954" y="91116"/>
                    <a:pt x="54790" y="92993"/>
                    <a:pt x="57132" y="93893"/>
                  </a:cubicBezTo>
                  <a:cubicBezTo>
                    <a:pt x="59400" y="94896"/>
                    <a:pt x="61984" y="94896"/>
                    <a:pt x="64253" y="93893"/>
                  </a:cubicBezTo>
                  <a:cubicBezTo>
                    <a:pt x="94720" y="78755"/>
                    <a:pt x="128234" y="70805"/>
                    <a:pt x="162233" y="70652"/>
                  </a:cubicBezTo>
                  <a:cubicBezTo>
                    <a:pt x="203152" y="70652"/>
                    <a:pt x="251857" y="84749"/>
                    <a:pt x="252522" y="151424"/>
                  </a:cubicBezTo>
                  <a:cubicBezTo>
                    <a:pt x="221990" y="143475"/>
                    <a:pt x="190546" y="139600"/>
                    <a:pt x="159004" y="139899"/>
                  </a:cubicBezTo>
                  <a:cubicBezTo>
                    <a:pt x="65202" y="139899"/>
                    <a:pt x="7098" y="185429"/>
                    <a:pt x="7098" y="260009"/>
                  </a:cubicBezTo>
                  <a:cubicBezTo>
                    <a:pt x="7098" y="334590"/>
                    <a:pt x="74506" y="373643"/>
                    <a:pt x="141060" y="373643"/>
                  </a:cubicBezTo>
                  <a:cubicBezTo>
                    <a:pt x="182489" y="374673"/>
                    <a:pt x="222636" y="359192"/>
                    <a:pt x="252712" y="330590"/>
                  </a:cubicBezTo>
                  <a:lnTo>
                    <a:pt x="252712" y="357545"/>
                  </a:lnTo>
                  <a:cubicBezTo>
                    <a:pt x="252712" y="362490"/>
                    <a:pt x="256708" y="366499"/>
                    <a:pt x="261637" y="366499"/>
                  </a:cubicBezTo>
                  <a:lnTo>
                    <a:pt x="310816" y="366499"/>
                  </a:lnTo>
                  <a:cubicBezTo>
                    <a:pt x="315745" y="366499"/>
                    <a:pt x="319741" y="362490"/>
                    <a:pt x="319741" y="357545"/>
                  </a:cubicBezTo>
                  <a:lnTo>
                    <a:pt x="319741" y="151996"/>
                  </a:lnTo>
                  <a:cubicBezTo>
                    <a:pt x="319741" y="106657"/>
                    <a:pt x="307398" y="72272"/>
                    <a:pt x="281764" y="47221"/>
                  </a:cubicBezTo>
                  <a:cubicBezTo>
                    <a:pt x="256130" y="22170"/>
                    <a:pt x="216349" y="7502"/>
                    <a:pt x="167264" y="7502"/>
                  </a:cubicBezTo>
                </a:path>
              </a:pathLst>
            </a:custGeom>
            <a:solidFill>
              <a:srgbClr val="00263A"/>
            </a:solidFill>
            <a:ln w="9494" cap="flat">
              <a:noFill/>
              <a:prstDash val="solid"/>
              <a:miter/>
            </a:ln>
          </p:spPr>
          <p:txBody>
            <a:bodyPr rtlCol="0" anchor="ctr"/>
            <a:lstStyle/>
            <a:p>
              <a:endParaRPr lang="en-US" dirty="0"/>
            </a:p>
          </p:txBody>
        </p:sp>
        <p:sp>
          <p:nvSpPr>
            <p:cNvPr id="21" name="Freeform 20">
              <a:extLst>
                <a:ext uri="{FF2B5EF4-FFF2-40B4-BE49-F238E27FC236}">
                  <a16:creationId xmlns:a16="http://schemas.microsoft.com/office/drawing/2014/main" id="{45222319-A266-364F-B719-EFDE36E8A1B5}"/>
                </a:ext>
              </a:extLst>
            </p:cNvPr>
            <p:cNvSpPr/>
            <p:nvPr/>
          </p:nvSpPr>
          <p:spPr>
            <a:xfrm>
              <a:off x="1367784" y="6159256"/>
              <a:ext cx="137640" cy="153430"/>
            </a:xfrm>
            <a:custGeom>
              <a:avLst/>
              <a:gdLst>
                <a:gd name="connsiteX0" fmla="*/ 302271 w 341790"/>
                <a:gd name="connsiteY0" fmla="*/ 265582 h 381000"/>
                <a:gd name="connsiteX1" fmla="*/ 295815 w 341790"/>
                <a:gd name="connsiteY1" fmla="*/ 263200 h 381000"/>
                <a:gd name="connsiteX2" fmla="*/ 289644 w 341790"/>
                <a:gd name="connsiteY2" fmla="*/ 266058 h 381000"/>
                <a:gd name="connsiteX3" fmla="*/ 193753 w 341790"/>
                <a:gd name="connsiteY3" fmla="*/ 313683 h 381000"/>
                <a:gd name="connsiteX4" fmla="*/ 79823 w 341790"/>
                <a:gd name="connsiteY4" fmla="*/ 190620 h 381000"/>
                <a:gd name="connsiteX5" fmla="*/ 190715 w 341790"/>
                <a:gd name="connsiteY5" fmla="*/ 69557 h 381000"/>
                <a:gd name="connsiteX6" fmla="*/ 285657 w 341790"/>
                <a:gd name="connsiteY6" fmla="*/ 117182 h 381000"/>
                <a:gd name="connsiteX7" fmla="*/ 292113 w 341790"/>
                <a:gd name="connsiteY7" fmla="*/ 119944 h 381000"/>
                <a:gd name="connsiteX8" fmla="*/ 292113 w 341790"/>
                <a:gd name="connsiteY8" fmla="*/ 119944 h 381000"/>
                <a:gd name="connsiteX9" fmla="*/ 298569 w 341790"/>
                <a:gd name="connsiteY9" fmla="*/ 117182 h 381000"/>
                <a:gd name="connsiteX10" fmla="*/ 331608 w 341790"/>
                <a:gd name="connsiteY10" fmla="*/ 82035 h 381000"/>
                <a:gd name="connsiteX11" fmla="*/ 331608 w 341790"/>
                <a:gd name="connsiteY11" fmla="*/ 69748 h 381000"/>
                <a:gd name="connsiteX12" fmla="*/ 191000 w 341790"/>
                <a:gd name="connsiteY12" fmla="*/ 7168 h 381000"/>
                <a:gd name="connsiteX13" fmla="*/ 7098 w 341790"/>
                <a:gd name="connsiteY13" fmla="*/ 191668 h 381000"/>
                <a:gd name="connsiteX14" fmla="*/ 191000 w 341790"/>
                <a:gd name="connsiteY14" fmla="*/ 376167 h 381000"/>
                <a:gd name="connsiteX15" fmla="*/ 334362 w 341790"/>
                <a:gd name="connsiteY15" fmla="*/ 308158 h 381000"/>
                <a:gd name="connsiteX16" fmla="*/ 333792 w 341790"/>
                <a:gd name="connsiteY16" fmla="*/ 295585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41790" h="381000">
                  <a:moveTo>
                    <a:pt x="302271" y="265582"/>
                  </a:moveTo>
                  <a:cubicBezTo>
                    <a:pt x="300492" y="264006"/>
                    <a:pt x="298188" y="263157"/>
                    <a:pt x="295815" y="263200"/>
                  </a:cubicBezTo>
                  <a:cubicBezTo>
                    <a:pt x="293453" y="263256"/>
                    <a:pt x="291219" y="264290"/>
                    <a:pt x="289644" y="266058"/>
                  </a:cubicBezTo>
                  <a:cubicBezTo>
                    <a:pt x="260117" y="297776"/>
                    <a:pt x="228786" y="313683"/>
                    <a:pt x="193753" y="313683"/>
                  </a:cubicBezTo>
                  <a:cubicBezTo>
                    <a:pt x="129762" y="313683"/>
                    <a:pt x="79823" y="260248"/>
                    <a:pt x="79823" y="190620"/>
                  </a:cubicBezTo>
                  <a:cubicBezTo>
                    <a:pt x="79823" y="122707"/>
                    <a:pt x="128528" y="69557"/>
                    <a:pt x="190715" y="69557"/>
                  </a:cubicBezTo>
                  <a:cubicBezTo>
                    <a:pt x="234388" y="69557"/>
                    <a:pt x="262301" y="92608"/>
                    <a:pt x="285657" y="117182"/>
                  </a:cubicBezTo>
                  <a:cubicBezTo>
                    <a:pt x="287322" y="118978"/>
                    <a:pt x="289668" y="119981"/>
                    <a:pt x="292113" y="119944"/>
                  </a:cubicBezTo>
                  <a:lnTo>
                    <a:pt x="292113" y="119944"/>
                  </a:lnTo>
                  <a:cubicBezTo>
                    <a:pt x="294555" y="119970"/>
                    <a:pt x="296896" y="118968"/>
                    <a:pt x="298569" y="117182"/>
                  </a:cubicBezTo>
                  <a:lnTo>
                    <a:pt x="331608" y="82035"/>
                  </a:lnTo>
                  <a:cubicBezTo>
                    <a:pt x="334950" y="78625"/>
                    <a:pt x="334950" y="73157"/>
                    <a:pt x="331608" y="69748"/>
                  </a:cubicBezTo>
                  <a:cubicBezTo>
                    <a:pt x="296397" y="28880"/>
                    <a:pt x="244830" y="5929"/>
                    <a:pt x="191000" y="7168"/>
                  </a:cubicBezTo>
                  <a:cubicBezTo>
                    <a:pt x="89433" y="7168"/>
                    <a:pt x="7098" y="89771"/>
                    <a:pt x="7098" y="191668"/>
                  </a:cubicBezTo>
                  <a:cubicBezTo>
                    <a:pt x="7098" y="293564"/>
                    <a:pt x="89433" y="376167"/>
                    <a:pt x="191000" y="376167"/>
                  </a:cubicBezTo>
                  <a:cubicBezTo>
                    <a:pt x="264200" y="376167"/>
                    <a:pt x="306069" y="339781"/>
                    <a:pt x="334362" y="308158"/>
                  </a:cubicBezTo>
                  <a:cubicBezTo>
                    <a:pt x="337635" y="304518"/>
                    <a:pt x="337381" y="298913"/>
                    <a:pt x="333792" y="295585"/>
                  </a:cubicBezTo>
                  <a:close/>
                </a:path>
              </a:pathLst>
            </a:custGeom>
            <a:solidFill>
              <a:srgbClr val="00263A"/>
            </a:solidFill>
            <a:ln w="9494" cap="flat">
              <a:noFill/>
              <a:prstDash val="solid"/>
              <a:miter/>
            </a:ln>
          </p:spPr>
          <p:txBody>
            <a:bodyPr rtlCol="0" anchor="ctr"/>
            <a:lstStyle/>
            <a:p>
              <a:endParaRPr lang="en-US" dirty="0"/>
            </a:p>
          </p:txBody>
        </p:sp>
        <p:sp>
          <p:nvSpPr>
            <p:cNvPr id="22" name="Freeform 21">
              <a:extLst>
                <a:ext uri="{FF2B5EF4-FFF2-40B4-BE49-F238E27FC236}">
                  <a16:creationId xmlns:a16="http://schemas.microsoft.com/office/drawing/2014/main" id="{73329AAF-3E20-9A46-B0C4-C3DE525E9D75}"/>
                </a:ext>
              </a:extLst>
            </p:cNvPr>
            <p:cNvSpPr/>
            <p:nvPr/>
          </p:nvSpPr>
          <p:spPr>
            <a:xfrm>
              <a:off x="1499833" y="6159232"/>
              <a:ext cx="152933" cy="153430"/>
            </a:xfrm>
            <a:custGeom>
              <a:avLst/>
              <a:gdLst>
                <a:gd name="connsiteX0" fmla="*/ 305047 w 379766"/>
                <a:gd name="connsiteY0" fmla="*/ 192871 h 381000"/>
                <a:gd name="connsiteX1" fmla="*/ 191117 w 379766"/>
                <a:gd name="connsiteY1" fmla="*/ 313363 h 381000"/>
                <a:gd name="connsiteX2" fmla="*/ 76143 w 379766"/>
                <a:gd name="connsiteY2" fmla="*/ 190300 h 381000"/>
                <a:gd name="connsiteX3" fmla="*/ 190073 w 379766"/>
                <a:gd name="connsiteY3" fmla="*/ 69237 h 381000"/>
                <a:gd name="connsiteX4" fmla="*/ 305047 w 379766"/>
                <a:gd name="connsiteY4" fmla="*/ 192871 h 381000"/>
                <a:gd name="connsiteX5" fmla="*/ 191117 w 379766"/>
                <a:gd name="connsiteY5" fmla="*/ 7134 h 381000"/>
                <a:gd name="connsiteX6" fmla="*/ 7106 w 379766"/>
                <a:gd name="connsiteY6" fmla="*/ 188269 h 381000"/>
                <a:gd name="connsiteX7" fmla="*/ 7120 w 379766"/>
                <a:gd name="connsiteY7" fmla="*/ 192871 h 381000"/>
                <a:gd name="connsiteX8" fmla="*/ 188026 w 379766"/>
                <a:gd name="connsiteY8" fmla="*/ 379766 h 381000"/>
                <a:gd name="connsiteX9" fmla="*/ 374315 w 379766"/>
                <a:gd name="connsiteY9" fmla="*/ 198272 h 381000"/>
                <a:gd name="connsiteX10" fmla="*/ 374260 w 379766"/>
                <a:gd name="connsiteY10" fmla="*/ 190300 h 381000"/>
                <a:gd name="connsiteX11" fmla="*/ 194936 w 379766"/>
                <a:gd name="connsiteY11" fmla="*/ 7128 h 381000"/>
                <a:gd name="connsiteX12" fmla="*/ 191117 w 379766"/>
                <a:gd name="connsiteY12" fmla="*/ 7134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79766" h="381000">
                  <a:moveTo>
                    <a:pt x="305047" y="192871"/>
                  </a:moveTo>
                  <a:cubicBezTo>
                    <a:pt x="305047" y="261547"/>
                    <a:pt x="255962" y="313363"/>
                    <a:pt x="191117" y="313363"/>
                  </a:cubicBezTo>
                  <a:cubicBezTo>
                    <a:pt x="126272" y="313363"/>
                    <a:pt x="76143" y="259928"/>
                    <a:pt x="76143" y="190300"/>
                  </a:cubicBezTo>
                  <a:cubicBezTo>
                    <a:pt x="76143" y="120672"/>
                    <a:pt x="124943" y="69237"/>
                    <a:pt x="190073" y="69237"/>
                  </a:cubicBezTo>
                  <a:cubicBezTo>
                    <a:pt x="255203" y="69237"/>
                    <a:pt x="305047" y="122958"/>
                    <a:pt x="305047" y="192871"/>
                  </a:cubicBezTo>
                  <a:moveTo>
                    <a:pt x="191117" y="7134"/>
                  </a:moveTo>
                  <a:cubicBezTo>
                    <a:pt x="90447" y="6175"/>
                    <a:pt x="8062" y="87272"/>
                    <a:pt x="7106" y="188269"/>
                  </a:cubicBezTo>
                  <a:cubicBezTo>
                    <a:pt x="7091" y="189803"/>
                    <a:pt x="7096" y="191337"/>
                    <a:pt x="7120" y="192871"/>
                  </a:cubicBezTo>
                  <a:cubicBezTo>
                    <a:pt x="5633" y="294599"/>
                    <a:pt x="86628" y="378274"/>
                    <a:pt x="188026" y="379766"/>
                  </a:cubicBezTo>
                  <a:cubicBezTo>
                    <a:pt x="289424" y="381257"/>
                    <a:pt x="372829" y="300000"/>
                    <a:pt x="374315" y="198272"/>
                  </a:cubicBezTo>
                  <a:cubicBezTo>
                    <a:pt x="374354" y="195615"/>
                    <a:pt x="374336" y="192956"/>
                    <a:pt x="374260" y="190300"/>
                  </a:cubicBezTo>
                  <a:cubicBezTo>
                    <a:pt x="375159" y="90038"/>
                    <a:pt x="294872" y="8030"/>
                    <a:pt x="194936" y="7128"/>
                  </a:cubicBezTo>
                  <a:cubicBezTo>
                    <a:pt x="193663" y="7116"/>
                    <a:pt x="192390" y="7118"/>
                    <a:pt x="191117" y="7134"/>
                  </a:cubicBezTo>
                </a:path>
              </a:pathLst>
            </a:custGeom>
            <a:solidFill>
              <a:srgbClr val="00263A"/>
            </a:solidFill>
            <a:ln w="9494" cap="flat">
              <a:noFill/>
              <a:prstDash val="solid"/>
              <a:miter/>
            </a:ln>
          </p:spPr>
          <p:txBody>
            <a:bodyPr rtlCol="0" anchor="ctr"/>
            <a:lstStyle/>
            <a:p>
              <a:endParaRPr lang="en-US" dirty="0"/>
            </a:p>
          </p:txBody>
        </p:sp>
        <p:sp>
          <p:nvSpPr>
            <p:cNvPr id="23" name="Freeform 22">
              <a:extLst>
                <a:ext uri="{FF2B5EF4-FFF2-40B4-BE49-F238E27FC236}">
                  <a16:creationId xmlns:a16="http://schemas.microsoft.com/office/drawing/2014/main" id="{95C3C74F-C30C-E140-B635-5E7CC2B58044}"/>
                </a:ext>
              </a:extLst>
            </p:cNvPr>
            <p:cNvSpPr/>
            <p:nvPr/>
          </p:nvSpPr>
          <p:spPr>
            <a:xfrm>
              <a:off x="1658280" y="6159207"/>
              <a:ext cx="129993" cy="149594"/>
            </a:xfrm>
            <a:custGeom>
              <a:avLst/>
              <a:gdLst>
                <a:gd name="connsiteX0" fmla="*/ 180841 w 322801"/>
                <a:gd name="connsiteY0" fmla="*/ 7196 h 371475"/>
                <a:gd name="connsiteX1" fmla="*/ 75076 w 322801"/>
                <a:gd name="connsiteY1" fmla="*/ 54154 h 371475"/>
                <a:gd name="connsiteX2" fmla="*/ 75076 w 322801"/>
                <a:gd name="connsiteY2" fmla="*/ 23293 h 371475"/>
                <a:gd name="connsiteX3" fmla="*/ 66151 w 322801"/>
                <a:gd name="connsiteY3" fmla="*/ 14339 h 371475"/>
                <a:gd name="connsiteX4" fmla="*/ 16022 w 322801"/>
                <a:gd name="connsiteY4" fmla="*/ 14339 h 371475"/>
                <a:gd name="connsiteX5" fmla="*/ 7098 w 322801"/>
                <a:gd name="connsiteY5" fmla="*/ 23293 h 371475"/>
                <a:gd name="connsiteX6" fmla="*/ 7098 w 322801"/>
                <a:gd name="connsiteY6" fmla="*/ 359430 h 371475"/>
                <a:gd name="connsiteX7" fmla="*/ 16022 w 322801"/>
                <a:gd name="connsiteY7" fmla="*/ 368384 h 371475"/>
                <a:gd name="connsiteX8" fmla="*/ 65962 w 322801"/>
                <a:gd name="connsiteY8" fmla="*/ 368384 h 371475"/>
                <a:gd name="connsiteX9" fmla="*/ 74886 w 322801"/>
                <a:gd name="connsiteY9" fmla="*/ 359430 h 371475"/>
                <a:gd name="connsiteX10" fmla="*/ 74886 w 322801"/>
                <a:gd name="connsiteY10" fmla="*/ 167311 h 371475"/>
                <a:gd name="connsiteX11" fmla="*/ 166410 w 322801"/>
                <a:gd name="connsiteY11" fmla="*/ 71013 h 371475"/>
                <a:gd name="connsiteX12" fmla="*/ 250149 w 322801"/>
                <a:gd name="connsiteY12" fmla="*/ 163501 h 371475"/>
                <a:gd name="connsiteX13" fmla="*/ 250149 w 322801"/>
                <a:gd name="connsiteY13" fmla="*/ 359430 h 371475"/>
                <a:gd name="connsiteX14" fmla="*/ 259073 w 322801"/>
                <a:gd name="connsiteY14" fmla="*/ 368384 h 371475"/>
                <a:gd name="connsiteX15" fmla="*/ 308917 w 322801"/>
                <a:gd name="connsiteY15" fmla="*/ 368384 h 371475"/>
                <a:gd name="connsiteX16" fmla="*/ 317842 w 322801"/>
                <a:gd name="connsiteY16" fmla="*/ 359430 h 371475"/>
                <a:gd name="connsiteX17" fmla="*/ 317842 w 322801"/>
                <a:gd name="connsiteY17" fmla="*/ 150737 h 371475"/>
                <a:gd name="connsiteX18" fmla="*/ 180651 w 322801"/>
                <a:gd name="connsiteY18" fmla="*/ 7196 h 371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22801" h="371475">
                  <a:moveTo>
                    <a:pt x="180841" y="7196"/>
                  </a:moveTo>
                  <a:cubicBezTo>
                    <a:pt x="140290" y="5833"/>
                    <a:pt x="101339" y="23126"/>
                    <a:pt x="75076" y="54154"/>
                  </a:cubicBezTo>
                  <a:lnTo>
                    <a:pt x="75076" y="23293"/>
                  </a:lnTo>
                  <a:cubicBezTo>
                    <a:pt x="75076" y="18348"/>
                    <a:pt x="71080" y="14339"/>
                    <a:pt x="66151" y="14339"/>
                  </a:cubicBezTo>
                  <a:lnTo>
                    <a:pt x="16022" y="14339"/>
                  </a:lnTo>
                  <a:cubicBezTo>
                    <a:pt x="11214" y="14621"/>
                    <a:pt x="7378" y="18469"/>
                    <a:pt x="7098" y="23293"/>
                  </a:cubicBezTo>
                  <a:lnTo>
                    <a:pt x="7098" y="359430"/>
                  </a:lnTo>
                  <a:cubicBezTo>
                    <a:pt x="7378" y="364253"/>
                    <a:pt x="11214" y="368102"/>
                    <a:pt x="16022" y="368384"/>
                  </a:cubicBezTo>
                  <a:lnTo>
                    <a:pt x="65962" y="368384"/>
                  </a:lnTo>
                  <a:cubicBezTo>
                    <a:pt x="70890" y="368384"/>
                    <a:pt x="74886" y="364375"/>
                    <a:pt x="74886" y="359430"/>
                  </a:cubicBezTo>
                  <a:lnTo>
                    <a:pt x="74886" y="167311"/>
                  </a:lnTo>
                  <a:cubicBezTo>
                    <a:pt x="74886" y="110161"/>
                    <a:pt x="112863" y="71013"/>
                    <a:pt x="166410" y="71013"/>
                  </a:cubicBezTo>
                  <a:cubicBezTo>
                    <a:pt x="219957" y="71013"/>
                    <a:pt x="250149" y="104636"/>
                    <a:pt x="250149" y="163501"/>
                  </a:cubicBezTo>
                  <a:lnTo>
                    <a:pt x="250149" y="359430"/>
                  </a:lnTo>
                  <a:cubicBezTo>
                    <a:pt x="250429" y="364253"/>
                    <a:pt x="254265" y="368102"/>
                    <a:pt x="259073" y="368384"/>
                  </a:cubicBezTo>
                  <a:lnTo>
                    <a:pt x="308917" y="368384"/>
                  </a:lnTo>
                  <a:cubicBezTo>
                    <a:pt x="313846" y="368384"/>
                    <a:pt x="317842" y="364375"/>
                    <a:pt x="317842" y="359430"/>
                  </a:cubicBezTo>
                  <a:lnTo>
                    <a:pt x="317842" y="150737"/>
                  </a:lnTo>
                  <a:cubicBezTo>
                    <a:pt x="317842" y="63488"/>
                    <a:pt x="264010" y="7196"/>
                    <a:pt x="180651" y="7196"/>
                  </a:cubicBezTo>
                </a:path>
              </a:pathLst>
            </a:custGeom>
            <a:solidFill>
              <a:srgbClr val="00263A"/>
            </a:solidFill>
            <a:ln w="9494" cap="flat">
              <a:noFill/>
              <a:prstDash val="solid"/>
              <a:miter/>
            </a:ln>
          </p:spPr>
          <p:txBody>
            <a:bodyPr rtlCol="0" anchor="ctr"/>
            <a:lstStyle/>
            <a:p>
              <a:endParaRPr lang="en-US" dirty="0"/>
            </a:p>
          </p:txBody>
        </p:sp>
      </p:grpSp>
      <p:sp>
        <p:nvSpPr>
          <p:cNvPr id="12" name="TextBox 11">
            <a:extLst>
              <a:ext uri="{FF2B5EF4-FFF2-40B4-BE49-F238E27FC236}">
                <a16:creationId xmlns:a16="http://schemas.microsoft.com/office/drawing/2014/main" id="{B69AEA30-40AA-214A-9033-0C5478981C1C}"/>
              </a:ext>
            </a:extLst>
          </p:cNvPr>
          <p:cNvSpPr txBox="1"/>
          <p:nvPr/>
        </p:nvSpPr>
        <p:spPr>
          <a:xfrm>
            <a:off x="11035975" y="6130873"/>
            <a:ext cx="512897" cy="153888"/>
          </a:xfrm>
          <a:prstGeom prst="rect">
            <a:avLst/>
          </a:prstGeom>
          <a:noFill/>
        </p:spPr>
        <p:txBody>
          <a:bodyPr wrap="square" lIns="0" tIns="0" rIns="0" bIns="0" rtlCol="0">
            <a:spAutoFit/>
          </a:bodyPr>
          <a:lstStyle/>
          <a:p>
            <a:pPr algn="r"/>
            <a:fld id="{260E2A6B-A809-4840-BF14-8648BC0BDF87}" type="slidenum">
              <a:rPr lang="id-ID" sz="1000" b="1" i="0" smtClean="0">
                <a:solidFill>
                  <a:schemeClr val="bg1">
                    <a:lumMod val="75000"/>
                  </a:schemeClr>
                </a:solidFill>
                <a:latin typeface="Arial" charset="0"/>
                <a:ea typeface="Arial" charset="0"/>
                <a:cs typeface="Arial" charset="0"/>
              </a:rPr>
              <a:pPr algn="r"/>
              <a:t>‹#›</a:t>
            </a:fld>
            <a:endParaRPr lang="id-ID" sz="1000" b="1" i="0" dirty="0">
              <a:solidFill>
                <a:schemeClr val="bg1">
                  <a:lumMod val="75000"/>
                </a:schemeClr>
              </a:solidFill>
              <a:latin typeface="Arial" charset="0"/>
              <a:ea typeface="Arial" charset="0"/>
              <a:cs typeface="Arial" charset="0"/>
            </a:endParaRPr>
          </a:p>
        </p:txBody>
      </p:sp>
      <p:grpSp>
        <p:nvGrpSpPr>
          <p:cNvPr id="14" name="Group 13">
            <a:extLst>
              <a:ext uri="{FF2B5EF4-FFF2-40B4-BE49-F238E27FC236}">
                <a16:creationId xmlns:a16="http://schemas.microsoft.com/office/drawing/2014/main" id="{A143B313-77DE-CB42-9FC7-12C907EA72C2}"/>
              </a:ext>
            </a:extLst>
          </p:cNvPr>
          <p:cNvGrpSpPr/>
          <p:nvPr/>
        </p:nvGrpSpPr>
        <p:grpSpPr>
          <a:xfrm>
            <a:off x="665859" y="6088060"/>
            <a:ext cx="1122414" cy="230145"/>
            <a:chOff x="665859" y="6088060"/>
            <a:chExt cx="1122414" cy="230145"/>
          </a:xfrm>
        </p:grpSpPr>
        <p:sp>
          <p:nvSpPr>
            <p:cNvPr id="15" name="Freeform 14">
              <a:extLst>
                <a:ext uri="{FF2B5EF4-FFF2-40B4-BE49-F238E27FC236}">
                  <a16:creationId xmlns:a16="http://schemas.microsoft.com/office/drawing/2014/main" id="{F9EBBDC7-71E6-4B42-A678-D778AA079A9E}"/>
                </a:ext>
              </a:extLst>
            </p:cNvPr>
            <p:cNvSpPr/>
            <p:nvPr/>
          </p:nvSpPr>
          <p:spPr>
            <a:xfrm>
              <a:off x="665859" y="6088060"/>
              <a:ext cx="244693" cy="230145"/>
            </a:xfrm>
            <a:custGeom>
              <a:avLst/>
              <a:gdLst>
                <a:gd name="connsiteX0" fmla="*/ 370724 w 607627"/>
                <a:gd name="connsiteY0" fmla="*/ 251781 h 571500"/>
                <a:gd name="connsiteX1" fmla="*/ 333412 w 607627"/>
                <a:gd name="connsiteY1" fmla="*/ 248352 h 571500"/>
                <a:gd name="connsiteX2" fmla="*/ 333412 w 607627"/>
                <a:gd name="connsiteY2" fmla="*/ 202537 h 571500"/>
                <a:gd name="connsiteX3" fmla="*/ 370724 w 607627"/>
                <a:gd name="connsiteY3" fmla="*/ 207394 h 571500"/>
                <a:gd name="connsiteX4" fmla="*/ 276447 w 607627"/>
                <a:gd name="connsiteY4" fmla="*/ 248733 h 571500"/>
                <a:gd name="connsiteX5" fmla="*/ 239230 w 607627"/>
                <a:gd name="connsiteY5" fmla="*/ 252352 h 571500"/>
                <a:gd name="connsiteX6" fmla="*/ 239230 w 607627"/>
                <a:gd name="connsiteY6" fmla="*/ 207490 h 571500"/>
                <a:gd name="connsiteX7" fmla="*/ 276447 w 607627"/>
                <a:gd name="connsiteY7" fmla="*/ 202537 h 571500"/>
                <a:gd name="connsiteX8" fmla="*/ 285941 w 607627"/>
                <a:gd name="connsiteY8" fmla="*/ 201965 h 571500"/>
                <a:gd name="connsiteX9" fmla="*/ 304930 w 607627"/>
                <a:gd name="connsiteY9" fmla="*/ 201298 h 571500"/>
                <a:gd name="connsiteX10" fmla="*/ 323918 w 607627"/>
                <a:gd name="connsiteY10" fmla="*/ 201965 h 571500"/>
                <a:gd name="connsiteX11" fmla="*/ 323918 w 607627"/>
                <a:gd name="connsiteY11" fmla="*/ 248257 h 571500"/>
                <a:gd name="connsiteX12" fmla="*/ 306259 w 607627"/>
                <a:gd name="connsiteY12" fmla="*/ 248257 h 571500"/>
                <a:gd name="connsiteX13" fmla="*/ 286701 w 607627"/>
                <a:gd name="connsiteY13" fmla="*/ 248257 h 571500"/>
                <a:gd name="connsiteX14" fmla="*/ 425411 w 607627"/>
                <a:gd name="connsiteY14" fmla="*/ 218729 h 571500"/>
                <a:gd name="connsiteX15" fmla="*/ 425411 w 607627"/>
                <a:gd name="connsiteY15" fmla="*/ 218729 h 571500"/>
                <a:gd name="connsiteX16" fmla="*/ 304265 w 607627"/>
                <a:gd name="connsiteY16" fmla="*/ 123479 h 571500"/>
                <a:gd name="connsiteX17" fmla="*/ 184259 w 607627"/>
                <a:gd name="connsiteY17" fmla="*/ 218729 h 571500"/>
                <a:gd name="connsiteX18" fmla="*/ 186442 w 607627"/>
                <a:gd name="connsiteY18" fmla="*/ 218729 h 571500"/>
                <a:gd name="connsiteX19" fmla="*/ 184734 w 607627"/>
                <a:gd name="connsiteY19" fmla="*/ 219301 h 571500"/>
                <a:gd name="connsiteX20" fmla="*/ 227552 w 607627"/>
                <a:gd name="connsiteY20" fmla="*/ 223301 h 571500"/>
                <a:gd name="connsiteX21" fmla="*/ 227552 w 607627"/>
                <a:gd name="connsiteY21" fmla="*/ 254543 h 571500"/>
                <a:gd name="connsiteX22" fmla="*/ 199070 w 607627"/>
                <a:gd name="connsiteY22" fmla="*/ 261401 h 571500"/>
                <a:gd name="connsiteX23" fmla="*/ 205526 w 607627"/>
                <a:gd name="connsiteY23" fmla="*/ 272450 h 571500"/>
                <a:gd name="connsiteX24" fmla="*/ 220337 w 607627"/>
                <a:gd name="connsiteY24" fmla="*/ 272450 h 571500"/>
                <a:gd name="connsiteX25" fmla="*/ 199070 w 607627"/>
                <a:gd name="connsiteY25" fmla="*/ 383226 h 571500"/>
                <a:gd name="connsiteX26" fmla="*/ 384206 w 607627"/>
                <a:gd name="connsiteY26" fmla="*/ 271593 h 571500"/>
                <a:gd name="connsiteX27" fmla="*/ 403194 w 607627"/>
                <a:gd name="connsiteY27" fmla="*/ 271593 h 571500"/>
                <a:gd name="connsiteX28" fmla="*/ 409461 w 607627"/>
                <a:gd name="connsiteY28" fmla="*/ 260830 h 571500"/>
                <a:gd name="connsiteX29" fmla="*/ 410600 w 607627"/>
                <a:gd name="connsiteY29" fmla="*/ 260830 h 571500"/>
                <a:gd name="connsiteX30" fmla="*/ 381643 w 607627"/>
                <a:gd name="connsiteY30" fmla="*/ 253781 h 571500"/>
                <a:gd name="connsiteX31" fmla="*/ 381643 w 607627"/>
                <a:gd name="connsiteY31" fmla="*/ 222539 h 571500"/>
                <a:gd name="connsiteX32" fmla="*/ 425791 w 607627"/>
                <a:gd name="connsiteY32" fmla="*/ 218443 h 571500"/>
                <a:gd name="connsiteX33" fmla="*/ 604661 w 607627"/>
                <a:gd name="connsiteY33" fmla="*/ 307121 h 571500"/>
                <a:gd name="connsiteX34" fmla="*/ 306127 w 607627"/>
                <a:gd name="connsiteY34" fmla="*/ 7121 h 571500"/>
                <a:gd name="connsiteX35" fmla="*/ 7098 w 607627"/>
                <a:gd name="connsiteY35" fmla="*/ 306624 h 571500"/>
                <a:gd name="connsiteX36" fmla="*/ 100900 w 607627"/>
                <a:gd name="connsiteY36" fmla="*/ 524958 h 571500"/>
                <a:gd name="connsiteX37" fmla="*/ 215590 w 607627"/>
                <a:gd name="connsiteY37" fmla="*/ 536769 h 571500"/>
                <a:gd name="connsiteX38" fmla="*/ 413828 w 607627"/>
                <a:gd name="connsiteY38" fmla="*/ 417802 h 571500"/>
                <a:gd name="connsiteX39" fmla="*/ 399682 w 607627"/>
                <a:gd name="connsiteY39" fmla="*/ 341602 h 571500"/>
                <a:gd name="connsiteX40" fmla="*/ 192329 w 607627"/>
                <a:gd name="connsiteY40" fmla="*/ 466855 h 571500"/>
                <a:gd name="connsiteX41" fmla="*/ 121882 w 607627"/>
                <a:gd name="connsiteY41" fmla="*/ 450282 h 571500"/>
                <a:gd name="connsiteX42" fmla="*/ 162674 w 607627"/>
                <a:gd name="connsiteY42" fmla="*/ 122262 h 571500"/>
                <a:gd name="connsiteX43" fmla="*/ 489633 w 607627"/>
                <a:gd name="connsiteY43" fmla="*/ 163186 h 571500"/>
                <a:gd name="connsiteX44" fmla="*/ 448841 w 607627"/>
                <a:gd name="connsiteY44" fmla="*/ 491206 h 571500"/>
                <a:gd name="connsiteX45" fmla="*/ 429683 w 607627"/>
                <a:gd name="connsiteY45" fmla="*/ 504670 h 571500"/>
                <a:gd name="connsiteX46" fmla="*/ 442595 w 607627"/>
                <a:gd name="connsiteY46" fmla="*/ 573440 h 571500"/>
                <a:gd name="connsiteX47" fmla="*/ 603996 w 607627"/>
                <a:gd name="connsiteY47" fmla="*/ 306740 h 571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607627" h="571500">
                  <a:moveTo>
                    <a:pt x="370724" y="251781"/>
                  </a:moveTo>
                  <a:cubicBezTo>
                    <a:pt x="360376" y="250352"/>
                    <a:pt x="347938" y="249019"/>
                    <a:pt x="333412" y="248352"/>
                  </a:cubicBezTo>
                  <a:lnTo>
                    <a:pt x="333412" y="202537"/>
                  </a:lnTo>
                  <a:cubicBezTo>
                    <a:pt x="346040" y="203680"/>
                    <a:pt x="358762" y="205489"/>
                    <a:pt x="370724" y="207394"/>
                  </a:cubicBezTo>
                  <a:close/>
                  <a:moveTo>
                    <a:pt x="276447" y="248733"/>
                  </a:moveTo>
                  <a:cubicBezTo>
                    <a:pt x="261826" y="249495"/>
                    <a:pt x="249484" y="250828"/>
                    <a:pt x="239230" y="252352"/>
                  </a:cubicBezTo>
                  <a:lnTo>
                    <a:pt x="239230" y="207490"/>
                  </a:lnTo>
                  <a:cubicBezTo>
                    <a:pt x="251098" y="205489"/>
                    <a:pt x="263820" y="203680"/>
                    <a:pt x="276447" y="202537"/>
                  </a:cubicBezTo>
                  <a:close/>
                  <a:moveTo>
                    <a:pt x="285941" y="201965"/>
                  </a:moveTo>
                  <a:cubicBezTo>
                    <a:pt x="292303" y="201965"/>
                    <a:pt x="298569" y="201298"/>
                    <a:pt x="304930" y="201298"/>
                  </a:cubicBezTo>
                  <a:cubicBezTo>
                    <a:pt x="311291" y="201298"/>
                    <a:pt x="317177" y="201298"/>
                    <a:pt x="323918" y="201965"/>
                  </a:cubicBezTo>
                  <a:lnTo>
                    <a:pt x="323918" y="248257"/>
                  </a:lnTo>
                  <a:cubicBezTo>
                    <a:pt x="318317" y="248257"/>
                    <a:pt x="312525" y="248257"/>
                    <a:pt x="306259" y="248257"/>
                  </a:cubicBezTo>
                  <a:cubicBezTo>
                    <a:pt x="299993" y="248257"/>
                    <a:pt x="292872" y="248257"/>
                    <a:pt x="286701" y="248257"/>
                  </a:cubicBezTo>
                  <a:close/>
                  <a:moveTo>
                    <a:pt x="425411" y="218729"/>
                  </a:moveTo>
                  <a:lnTo>
                    <a:pt x="425411" y="218729"/>
                  </a:lnTo>
                  <a:lnTo>
                    <a:pt x="304265" y="123479"/>
                  </a:lnTo>
                  <a:lnTo>
                    <a:pt x="184259" y="218729"/>
                  </a:lnTo>
                  <a:lnTo>
                    <a:pt x="186442" y="218729"/>
                  </a:lnTo>
                  <a:lnTo>
                    <a:pt x="184734" y="219301"/>
                  </a:lnTo>
                  <a:cubicBezTo>
                    <a:pt x="184734" y="219301"/>
                    <a:pt x="199924" y="221491"/>
                    <a:pt x="227552" y="223301"/>
                  </a:cubicBezTo>
                  <a:lnTo>
                    <a:pt x="227552" y="254543"/>
                  </a:lnTo>
                  <a:cubicBezTo>
                    <a:pt x="217883" y="256023"/>
                    <a:pt x="208355" y="258317"/>
                    <a:pt x="199070" y="261401"/>
                  </a:cubicBezTo>
                  <a:lnTo>
                    <a:pt x="205526" y="272450"/>
                  </a:lnTo>
                  <a:lnTo>
                    <a:pt x="220337" y="272450"/>
                  </a:lnTo>
                  <a:lnTo>
                    <a:pt x="199070" y="383226"/>
                  </a:lnTo>
                  <a:lnTo>
                    <a:pt x="384206" y="271593"/>
                  </a:lnTo>
                  <a:lnTo>
                    <a:pt x="403194" y="271593"/>
                  </a:lnTo>
                  <a:lnTo>
                    <a:pt x="409461" y="260830"/>
                  </a:lnTo>
                  <a:lnTo>
                    <a:pt x="410600" y="260830"/>
                  </a:lnTo>
                  <a:cubicBezTo>
                    <a:pt x="401163" y="257665"/>
                    <a:pt x="391476" y="255307"/>
                    <a:pt x="381643" y="253781"/>
                  </a:cubicBezTo>
                  <a:lnTo>
                    <a:pt x="381643" y="222539"/>
                  </a:lnTo>
                  <a:cubicBezTo>
                    <a:pt x="410125" y="220634"/>
                    <a:pt x="425791" y="218443"/>
                    <a:pt x="425791" y="218443"/>
                  </a:cubicBezTo>
                  <a:moveTo>
                    <a:pt x="604661" y="307121"/>
                  </a:moveTo>
                  <a:cubicBezTo>
                    <a:pt x="604798" y="141573"/>
                    <a:pt x="471140" y="7258"/>
                    <a:pt x="306127" y="7121"/>
                  </a:cubicBezTo>
                  <a:cubicBezTo>
                    <a:pt x="141115" y="6983"/>
                    <a:pt x="7235" y="141075"/>
                    <a:pt x="7098" y="306624"/>
                  </a:cubicBezTo>
                  <a:cubicBezTo>
                    <a:pt x="7029" y="389262"/>
                    <a:pt x="40970" y="468264"/>
                    <a:pt x="100900" y="524958"/>
                  </a:cubicBezTo>
                  <a:cubicBezTo>
                    <a:pt x="133433" y="551314"/>
                    <a:pt x="178398" y="555945"/>
                    <a:pt x="215590" y="536769"/>
                  </a:cubicBezTo>
                  <a:lnTo>
                    <a:pt x="413828" y="417802"/>
                  </a:lnTo>
                  <a:lnTo>
                    <a:pt x="399682" y="341602"/>
                  </a:lnTo>
                  <a:lnTo>
                    <a:pt x="192329" y="466855"/>
                  </a:lnTo>
                  <a:cubicBezTo>
                    <a:pt x="168024" y="477333"/>
                    <a:pt x="145333" y="477333"/>
                    <a:pt x="121882" y="450282"/>
                  </a:cubicBezTo>
                  <a:cubicBezTo>
                    <a:pt x="42859" y="348401"/>
                    <a:pt x="61123" y="201541"/>
                    <a:pt x="162674" y="122262"/>
                  </a:cubicBezTo>
                  <a:cubicBezTo>
                    <a:pt x="264226" y="42982"/>
                    <a:pt x="410610" y="61305"/>
                    <a:pt x="489633" y="163186"/>
                  </a:cubicBezTo>
                  <a:cubicBezTo>
                    <a:pt x="568655" y="265067"/>
                    <a:pt x="550392" y="411927"/>
                    <a:pt x="448841" y="491206"/>
                  </a:cubicBezTo>
                  <a:cubicBezTo>
                    <a:pt x="442684" y="496013"/>
                    <a:pt x="436290" y="500507"/>
                    <a:pt x="429683" y="504670"/>
                  </a:cubicBezTo>
                  <a:lnTo>
                    <a:pt x="442595" y="573440"/>
                  </a:lnTo>
                  <a:cubicBezTo>
                    <a:pt x="541923" y="521867"/>
                    <a:pt x="604210" y="418945"/>
                    <a:pt x="603996" y="306740"/>
                  </a:cubicBezTo>
                </a:path>
              </a:pathLst>
            </a:custGeom>
            <a:solidFill>
              <a:srgbClr val="3CB4E5"/>
            </a:solidFill>
            <a:ln w="9494" cap="flat">
              <a:noFill/>
              <a:prstDash val="solid"/>
              <a:miter/>
            </a:ln>
          </p:spPr>
          <p:txBody>
            <a:bodyPr rtlCol="0" anchor="ctr"/>
            <a:lstStyle/>
            <a:p>
              <a:endParaRPr lang="en-US" dirty="0"/>
            </a:p>
          </p:txBody>
        </p:sp>
        <p:sp>
          <p:nvSpPr>
            <p:cNvPr id="16" name="Freeform 15">
              <a:extLst>
                <a:ext uri="{FF2B5EF4-FFF2-40B4-BE49-F238E27FC236}">
                  <a16:creationId xmlns:a16="http://schemas.microsoft.com/office/drawing/2014/main" id="{2162EF3E-5315-3D40-ADBD-E9131340280B}"/>
                </a:ext>
              </a:extLst>
            </p:cNvPr>
            <p:cNvSpPr/>
            <p:nvPr/>
          </p:nvSpPr>
          <p:spPr>
            <a:xfrm>
              <a:off x="940106" y="6093299"/>
              <a:ext cx="149110" cy="218638"/>
            </a:xfrm>
            <a:custGeom>
              <a:avLst/>
              <a:gdLst>
                <a:gd name="connsiteX0" fmla="*/ 294201 w 370272"/>
                <a:gd name="connsiteY0" fmla="*/ 355930 h 542925"/>
                <a:gd name="connsiteX1" fmla="*/ 185208 w 370272"/>
                <a:gd name="connsiteY1" fmla="*/ 476326 h 542925"/>
                <a:gd name="connsiteX2" fmla="*/ 72892 w 370272"/>
                <a:gd name="connsiteY2" fmla="*/ 354025 h 542925"/>
                <a:gd name="connsiteX3" fmla="*/ 185398 w 370272"/>
                <a:gd name="connsiteY3" fmla="*/ 233629 h 542925"/>
                <a:gd name="connsiteX4" fmla="*/ 294391 w 370272"/>
                <a:gd name="connsiteY4" fmla="*/ 355930 h 542925"/>
                <a:gd name="connsiteX5" fmla="*/ 194228 w 370272"/>
                <a:gd name="connsiteY5" fmla="*/ 170764 h 542925"/>
                <a:gd name="connsiteX6" fmla="*/ 74791 w 370272"/>
                <a:gd name="connsiteY6" fmla="*/ 227914 h 542925"/>
                <a:gd name="connsiteX7" fmla="*/ 74791 w 370272"/>
                <a:gd name="connsiteY7" fmla="*/ 16078 h 542925"/>
                <a:gd name="connsiteX8" fmla="*/ 65870 w 370272"/>
                <a:gd name="connsiteY8" fmla="*/ 7121 h 542925"/>
                <a:gd name="connsiteX9" fmla="*/ 61024 w 370272"/>
                <a:gd name="connsiteY9" fmla="*/ 8553 h 542925"/>
                <a:gd name="connsiteX10" fmla="*/ 11180 w 370272"/>
                <a:gd name="connsiteY10" fmla="*/ 40843 h 542925"/>
                <a:gd name="connsiteX11" fmla="*/ 7098 w 370272"/>
                <a:gd name="connsiteY11" fmla="*/ 48368 h 542925"/>
                <a:gd name="connsiteX12" fmla="*/ 7098 w 370272"/>
                <a:gd name="connsiteY12" fmla="*/ 523094 h 542925"/>
                <a:gd name="connsiteX13" fmla="*/ 16022 w 370272"/>
                <a:gd name="connsiteY13" fmla="*/ 532047 h 542925"/>
                <a:gd name="connsiteX14" fmla="*/ 65867 w 370272"/>
                <a:gd name="connsiteY14" fmla="*/ 532047 h 542925"/>
                <a:gd name="connsiteX15" fmla="*/ 74791 w 370272"/>
                <a:gd name="connsiteY15" fmla="*/ 523094 h 542925"/>
                <a:gd name="connsiteX16" fmla="*/ 74791 w 370272"/>
                <a:gd name="connsiteY16" fmla="*/ 484994 h 542925"/>
                <a:gd name="connsiteX17" fmla="*/ 194228 w 370272"/>
                <a:gd name="connsiteY17" fmla="*/ 539477 h 542925"/>
                <a:gd name="connsiteX18" fmla="*/ 363224 w 370272"/>
                <a:gd name="connsiteY18" fmla="*/ 354311 h 542925"/>
                <a:gd name="connsiteX19" fmla="*/ 194228 w 370272"/>
                <a:gd name="connsiteY19" fmla="*/ 171050 h 5429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370272" h="542925">
                  <a:moveTo>
                    <a:pt x="294201" y="355930"/>
                  </a:moveTo>
                  <a:cubicBezTo>
                    <a:pt x="294201" y="426891"/>
                    <a:pt x="249294" y="476326"/>
                    <a:pt x="185208" y="476326"/>
                  </a:cubicBezTo>
                  <a:cubicBezTo>
                    <a:pt x="130047" y="476326"/>
                    <a:pt x="72892" y="431082"/>
                    <a:pt x="72892" y="354025"/>
                  </a:cubicBezTo>
                  <a:cubicBezTo>
                    <a:pt x="70867" y="289627"/>
                    <a:pt x="121212" y="235751"/>
                    <a:pt x="185398" y="233629"/>
                  </a:cubicBezTo>
                  <a:cubicBezTo>
                    <a:pt x="248534" y="233629"/>
                    <a:pt x="294391" y="284492"/>
                    <a:pt x="294391" y="355930"/>
                  </a:cubicBezTo>
                  <a:moveTo>
                    <a:pt x="194228" y="170764"/>
                  </a:moveTo>
                  <a:cubicBezTo>
                    <a:pt x="147752" y="170274"/>
                    <a:pt x="103662" y="191371"/>
                    <a:pt x="74791" y="227914"/>
                  </a:cubicBezTo>
                  <a:lnTo>
                    <a:pt x="74791" y="16078"/>
                  </a:lnTo>
                  <a:cubicBezTo>
                    <a:pt x="74793" y="11133"/>
                    <a:pt x="70799" y="7123"/>
                    <a:pt x="65870" y="7121"/>
                  </a:cubicBezTo>
                  <a:cubicBezTo>
                    <a:pt x="64151" y="7120"/>
                    <a:pt x="62468" y="7617"/>
                    <a:pt x="61024" y="8553"/>
                  </a:cubicBezTo>
                  <a:lnTo>
                    <a:pt x="11180" y="40843"/>
                  </a:lnTo>
                  <a:cubicBezTo>
                    <a:pt x="8634" y="42493"/>
                    <a:pt x="7096" y="45326"/>
                    <a:pt x="7098" y="48368"/>
                  </a:cubicBezTo>
                  <a:lnTo>
                    <a:pt x="7098" y="523094"/>
                  </a:lnTo>
                  <a:cubicBezTo>
                    <a:pt x="7378" y="527917"/>
                    <a:pt x="11214" y="531765"/>
                    <a:pt x="16022" y="532047"/>
                  </a:cubicBezTo>
                  <a:lnTo>
                    <a:pt x="65867" y="532047"/>
                  </a:lnTo>
                  <a:cubicBezTo>
                    <a:pt x="70674" y="531765"/>
                    <a:pt x="74510" y="527917"/>
                    <a:pt x="74791" y="523094"/>
                  </a:cubicBezTo>
                  <a:lnTo>
                    <a:pt x="74791" y="484994"/>
                  </a:lnTo>
                  <a:cubicBezTo>
                    <a:pt x="104556" y="520058"/>
                    <a:pt x="148324" y="540023"/>
                    <a:pt x="194228" y="539477"/>
                  </a:cubicBezTo>
                  <a:cubicBezTo>
                    <a:pt x="276162" y="539477"/>
                    <a:pt x="363224" y="474992"/>
                    <a:pt x="363224" y="354311"/>
                  </a:cubicBezTo>
                  <a:cubicBezTo>
                    <a:pt x="363224" y="235343"/>
                    <a:pt x="276162" y="171050"/>
                    <a:pt x="194228" y="171050"/>
                  </a:cubicBezTo>
                </a:path>
              </a:pathLst>
            </a:custGeom>
            <a:solidFill>
              <a:srgbClr val="00263A"/>
            </a:solidFill>
            <a:ln w="9494" cap="flat">
              <a:noFill/>
              <a:prstDash val="solid"/>
              <a:miter/>
            </a:ln>
          </p:spPr>
          <p:txBody>
            <a:bodyPr rtlCol="0" anchor="ctr"/>
            <a:lstStyle/>
            <a:p>
              <a:endParaRPr lang="en-US" dirty="0"/>
            </a:p>
          </p:txBody>
        </p:sp>
        <p:sp>
          <p:nvSpPr>
            <p:cNvPr id="24" name="Freeform 23">
              <a:extLst>
                <a:ext uri="{FF2B5EF4-FFF2-40B4-BE49-F238E27FC236}">
                  <a16:creationId xmlns:a16="http://schemas.microsoft.com/office/drawing/2014/main" id="{D3679B70-2036-A148-B217-F57627320479}"/>
                </a:ext>
              </a:extLst>
            </p:cNvPr>
            <p:cNvSpPr/>
            <p:nvPr/>
          </p:nvSpPr>
          <p:spPr>
            <a:xfrm>
              <a:off x="1092695" y="6159237"/>
              <a:ext cx="137640" cy="153430"/>
            </a:xfrm>
            <a:custGeom>
              <a:avLst/>
              <a:gdLst>
                <a:gd name="connsiteX0" fmla="*/ 77070 w 341790"/>
                <a:gd name="connsiteY0" fmla="*/ 162473 h 381000"/>
                <a:gd name="connsiteX1" fmla="*/ 175619 w 341790"/>
                <a:gd name="connsiteY1" fmla="*/ 67223 h 381000"/>
                <a:gd name="connsiteX2" fmla="*/ 272460 w 341790"/>
                <a:gd name="connsiteY2" fmla="*/ 162473 h 381000"/>
                <a:gd name="connsiteX3" fmla="*/ 176759 w 341790"/>
                <a:gd name="connsiteY3" fmla="*/ 7121 h 381000"/>
                <a:gd name="connsiteX4" fmla="*/ 7098 w 341790"/>
                <a:gd name="connsiteY4" fmla="*/ 191620 h 381000"/>
                <a:gd name="connsiteX5" fmla="*/ 183214 w 341790"/>
                <a:gd name="connsiteY5" fmla="*/ 376119 h 381000"/>
                <a:gd name="connsiteX6" fmla="*/ 327906 w 341790"/>
                <a:gd name="connsiteY6" fmla="*/ 310016 h 381000"/>
                <a:gd name="connsiteX7" fmla="*/ 327241 w 341790"/>
                <a:gd name="connsiteY7" fmla="*/ 297347 h 381000"/>
                <a:gd name="connsiteX8" fmla="*/ 296100 w 341790"/>
                <a:gd name="connsiteY8" fmla="*/ 269439 h 381000"/>
                <a:gd name="connsiteX9" fmla="*/ 283663 w 341790"/>
                <a:gd name="connsiteY9" fmla="*/ 269915 h 381000"/>
                <a:gd name="connsiteX10" fmla="*/ 184544 w 341790"/>
                <a:gd name="connsiteY10" fmla="*/ 314683 h 381000"/>
                <a:gd name="connsiteX11" fmla="*/ 76785 w 341790"/>
                <a:gd name="connsiteY11" fmla="*/ 220671 h 381000"/>
                <a:gd name="connsiteX12" fmla="*/ 332463 w 341790"/>
                <a:gd name="connsiteY12" fmla="*/ 220671 h 381000"/>
                <a:gd name="connsiteX13" fmla="*/ 341387 w 341790"/>
                <a:gd name="connsiteY13" fmla="*/ 212480 h 381000"/>
                <a:gd name="connsiteX14" fmla="*/ 341957 w 341790"/>
                <a:gd name="connsiteY14" fmla="*/ 194192 h 381000"/>
                <a:gd name="connsiteX15" fmla="*/ 176948 w 341790"/>
                <a:gd name="connsiteY15" fmla="*/ 7121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41790" h="381000">
                  <a:moveTo>
                    <a:pt x="77070" y="162473"/>
                  </a:moveTo>
                  <a:cubicBezTo>
                    <a:pt x="86564" y="105895"/>
                    <a:pt x="126344" y="67223"/>
                    <a:pt x="175619" y="67223"/>
                  </a:cubicBezTo>
                  <a:cubicBezTo>
                    <a:pt x="236382" y="67223"/>
                    <a:pt x="265054" y="114848"/>
                    <a:pt x="272460" y="162473"/>
                  </a:cubicBezTo>
                  <a:close/>
                  <a:moveTo>
                    <a:pt x="176759" y="7121"/>
                  </a:moveTo>
                  <a:cubicBezTo>
                    <a:pt x="80013" y="7121"/>
                    <a:pt x="7098" y="86464"/>
                    <a:pt x="7098" y="191620"/>
                  </a:cubicBezTo>
                  <a:cubicBezTo>
                    <a:pt x="7098" y="296776"/>
                    <a:pt x="83051" y="376119"/>
                    <a:pt x="183214" y="376119"/>
                  </a:cubicBezTo>
                  <a:cubicBezTo>
                    <a:pt x="242458" y="376119"/>
                    <a:pt x="287081" y="355736"/>
                    <a:pt x="327906" y="310016"/>
                  </a:cubicBezTo>
                  <a:cubicBezTo>
                    <a:pt x="330927" y="306238"/>
                    <a:pt x="330641" y="300786"/>
                    <a:pt x="327241" y="297347"/>
                  </a:cubicBezTo>
                  <a:lnTo>
                    <a:pt x="296100" y="269439"/>
                  </a:lnTo>
                  <a:cubicBezTo>
                    <a:pt x="292510" y="266193"/>
                    <a:pt x="286996" y="266404"/>
                    <a:pt x="283663" y="269915"/>
                  </a:cubicBezTo>
                  <a:cubicBezTo>
                    <a:pt x="258847" y="298807"/>
                    <a:pt x="222556" y="315198"/>
                    <a:pt x="184544" y="314683"/>
                  </a:cubicBezTo>
                  <a:cubicBezTo>
                    <a:pt x="128718" y="314683"/>
                    <a:pt x="86469" y="277345"/>
                    <a:pt x="76785" y="220671"/>
                  </a:cubicBezTo>
                  <a:lnTo>
                    <a:pt x="332463" y="220671"/>
                  </a:lnTo>
                  <a:cubicBezTo>
                    <a:pt x="337110" y="220688"/>
                    <a:pt x="340992" y="217125"/>
                    <a:pt x="341387" y="212480"/>
                  </a:cubicBezTo>
                  <a:cubicBezTo>
                    <a:pt x="341957" y="204383"/>
                    <a:pt x="341957" y="198859"/>
                    <a:pt x="341957" y="194192"/>
                  </a:cubicBezTo>
                  <a:cubicBezTo>
                    <a:pt x="341957" y="83987"/>
                    <a:pt x="274074" y="7121"/>
                    <a:pt x="176948" y="7121"/>
                  </a:cubicBezTo>
                </a:path>
              </a:pathLst>
            </a:custGeom>
            <a:solidFill>
              <a:srgbClr val="00263A"/>
            </a:solidFill>
            <a:ln w="9494" cap="flat">
              <a:noFill/>
              <a:prstDash val="solid"/>
              <a:miter/>
            </a:ln>
          </p:spPr>
          <p:txBody>
            <a:bodyPr rtlCol="0" anchor="ctr"/>
            <a:lstStyle/>
            <a:p>
              <a:endParaRPr lang="en-US" dirty="0"/>
            </a:p>
          </p:txBody>
        </p:sp>
        <p:sp>
          <p:nvSpPr>
            <p:cNvPr id="25" name="Freeform 24">
              <a:extLst>
                <a:ext uri="{FF2B5EF4-FFF2-40B4-BE49-F238E27FC236}">
                  <a16:creationId xmlns:a16="http://schemas.microsoft.com/office/drawing/2014/main" id="{C4B37593-4862-F34D-B702-7DE641736F3A}"/>
                </a:ext>
              </a:extLst>
            </p:cNvPr>
            <p:cNvSpPr/>
            <p:nvPr/>
          </p:nvSpPr>
          <p:spPr>
            <a:xfrm>
              <a:off x="1233050" y="6160004"/>
              <a:ext cx="129993" cy="149594"/>
            </a:xfrm>
            <a:custGeom>
              <a:avLst/>
              <a:gdLst>
                <a:gd name="connsiteX0" fmla="*/ 252902 w 322801"/>
                <a:gd name="connsiteY0" fmla="*/ 209527 h 371475"/>
                <a:gd name="connsiteX1" fmla="*/ 252902 w 322801"/>
                <a:gd name="connsiteY1" fmla="*/ 233911 h 371475"/>
                <a:gd name="connsiteX2" fmla="*/ 150365 w 322801"/>
                <a:gd name="connsiteY2" fmla="*/ 315350 h 371475"/>
                <a:gd name="connsiteX3" fmla="*/ 75076 w 322801"/>
                <a:gd name="connsiteY3" fmla="*/ 256104 h 371475"/>
                <a:gd name="connsiteX4" fmla="*/ 164036 w 322801"/>
                <a:gd name="connsiteY4" fmla="*/ 197335 h 371475"/>
                <a:gd name="connsiteX5" fmla="*/ 252902 w 322801"/>
                <a:gd name="connsiteY5" fmla="*/ 209527 h 371475"/>
                <a:gd name="connsiteX6" fmla="*/ 167454 w 322801"/>
                <a:gd name="connsiteY6" fmla="*/ 7121 h 371475"/>
                <a:gd name="connsiteX7" fmla="*/ 41941 w 322801"/>
                <a:gd name="connsiteY7" fmla="*/ 36553 h 371475"/>
                <a:gd name="connsiteX8" fmla="*/ 37194 w 322801"/>
                <a:gd name="connsiteY8" fmla="*/ 47792 h 371475"/>
                <a:gd name="connsiteX9" fmla="*/ 52100 w 322801"/>
                <a:gd name="connsiteY9" fmla="*/ 88750 h 371475"/>
                <a:gd name="connsiteX10" fmla="*/ 57132 w 322801"/>
                <a:gd name="connsiteY10" fmla="*/ 93893 h 371475"/>
                <a:gd name="connsiteX11" fmla="*/ 64253 w 322801"/>
                <a:gd name="connsiteY11" fmla="*/ 93893 h 371475"/>
                <a:gd name="connsiteX12" fmla="*/ 162233 w 322801"/>
                <a:gd name="connsiteY12" fmla="*/ 70652 h 371475"/>
                <a:gd name="connsiteX13" fmla="*/ 252522 w 322801"/>
                <a:gd name="connsiteY13" fmla="*/ 151424 h 371475"/>
                <a:gd name="connsiteX14" fmla="*/ 159004 w 322801"/>
                <a:gd name="connsiteY14" fmla="*/ 139899 h 371475"/>
                <a:gd name="connsiteX15" fmla="*/ 7098 w 322801"/>
                <a:gd name="connsiteY15" fmla="*/ 260009 h 371475"/>
                <a:gd name="connsiteX16" fmla="*/ 141060 w 322801"/>
                <a:gd name="connsiteY16" fmla="*/ 373643 h 371475"/>
                <a:gd name="connsiteX17" fmla="*/ 252712 w 322801"/>
                <a:gd name="connsiteY17" fmla="*/ 330590 h 371475"/>
                <a:gd name="connsiteX18" fmla="*/ 252712 w 322801"/>
                <a:gd name="connsiteY18" fmla="*/ 357545 h 371475"/>
                <a:gd name="connsiteX19" fmla="*/ 261637 w 322801"/>
                <a:gd name="connsiteY19" fmla="*/ 366499 h 371475"/>
                <a:gd name="connsiteX20" fmla="*/ 310816 w 322801"/>
                <a:gd name="connsiteY20" fmla="*/ 366499 h 371475"/>
                <a:gd name="connsiteX21" fmla="*/ 319741 w 322801"/>
                <a:gd name="connsiteY21" fmla="*/ 357545 h 371475"/>
                <a:gd name="connsiteX22" fmla="*/ 319741 w 322801"/>
                <a:gd name="connsiteY22" fmla="*/ 151996 h 371475"/>
                <a:gd name="connsiteX23" fmla="*/ 281764 w 322801"/>
                <a:gd name="connsiteY23" fmla="*/ 47221 h 371475"/>
                <a:gd name="connsiteX24" fmla="*/ 167264 w 322801"/>
                <a:gd name="connsiteY24" fmla="*/ 7502 h 371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322801" h="371475">
                  <a:moveTo>
                    <a:pt x="252902" y="209527"/>
                  </a:moveTo>
                  <a:lnTo>
                    <a:pt x="252902" y="233911"/>
                  </a:lnTo>
                  <a:cubicBezTo>
                    <a:pt x="252902" y="280298"/>
                    <a:pt x="208849" y="315350"/>
                    <a:pt x="150365" y="315350"/>
                  </a:cubicBezTo>
                  <a:cubicBezTo>
                    <a:pt x="114097" y="315350"/>
                    <a:pt x="75076" y="297157"/>
                    <a:pt x="75076" y="256104"/>
                  </a:cubicBezTo>
                  <a:cubicBezTo>
                    <a:pt x="75076" y="219814"/>
                    <a:pt x="109160" y="197335"/>
                    <a:pt x="164036" y="197335"/>
                  </a:cubicBezTo>
                  <a:cubicBezTo>
                    <a:pt x="194078" y="197245"/>
                    <a:pt x="223987" y="201349"/>
                    <a:pt x="252902" y="209527"/>
                  </a:cubicBezTo>
                  <a:moveTo>
                    <a:pt x="167454" y="7121"/>
                  </a:moveTo>
                  <a:cubicBezTo>
                    <a:pt x="123928" y="7211"/>
                    <a:pt x="80998" y="17278"/>
                    <a:pt x="41941" y="36553"/>
                  </a:cubicBezTo>
                  <a:cubicBezTo>
                    <a:pt x="37664" y="38469"/>
                    <a:pt x="35591" y="43377"/>
                    <a:pt x="37194" y="47792"/>
                  </a:cubicBezTo>
                  <a:lnTo>
                    <a:pt x="52100" y="88750"/>
                  </a:lnTo>
                  <a:cubicBezTo>
                    <a:pt x="52954" y="91116"/>
                    <a:pt x="54790" y="92993"/>
                    <a:pt x="57132" y="93893"/>
                  </a:cubicBezTo>
                  <a:cubicBezTo>
                    <a:pt x="59400" y="94896"/>
                    <a:pt x="61984" y="94896"/>
                    <a:pt x="64253" y="93893"/>
                  </a:cubicBezTo>
                  <a:cubicBezTo>
                    <a:pt x="94720" y="78755"/>
                    <a:pt x="128234" y="70805"/>
                    <a:pt x="162233" y="70652"/>
                  </a:cubicBezTo>
                  <a:cubicBezTo>
                    <a:pt x="203152" y="70652"/>
                    <a:pt x="251857" y="84749"/>
                    <a:pt x="252522" y="151424"/>
                  </a:cubicBezTo>
                  <a:cubicBezTo>
                    <a:pt x="221990" y="143475"/>
                    <a:pt x="190546" y="139600"/>
                    <a:pt x="159004" y="139899"/>
                  </a:cubicBezTo>
                  <a:cubicBezTo>
                    <a:pt x="65202" y="139899"/>
                    <a:pt x="7098" y="185429"/>
                    <a:pt x="7098" y="260009"/>
                  </a:cubicBezTo>
                  <a:cubicBezTo>
                    <a:pt x="7098" y="334590"/>
                    <a:pt x="74506" y="373643"/>
                    <a:pt x="141060" y="373643"/>
                  </a:cubicBezTo>
                  <a:cubicBezTo>
                    <a:pt x="182489" y="374673"/>
                    <a:pt x="222636" y="359192"/>
                    <a:pt x="252712" y="330590"/>
                  </a:cubicBezTo>
                  <a:lnTo>
                    <a:pt x="252712" y="357545"/>
                  </a:lnTo>
                  <a:cubicBezTo>
                    <a:pt x="252712" y="362490"/>
                    <a:pt x="256708" y="366499"/>
                    <a:pt x="261637" y="366499"/>
                  </a:cubicBezTo>
                  <a:lnTo>
                    <a:pt x="310816" y="366499"/>
                  </a:lnTo>
                  <a:cubicBezTo>
                    <a:pt x="315745" y="366499"/>
                    <a:pt x="319741" y="362490"/>
                    <a:pt x="319741" y="357545"/>
                  </a:cubicBezTo>
                  <a:lnTo>
                    <a:pt x="319741" y="151996"/>
                  </a:lnTo>
                  <a:cubicBezTo>
                    <a:pt x="319741" y="106657"/>
                    <a:pt x="307398" y="72272"/>
                    <a:pt x="281764" y="47221"/>
                  </a:cubicBezTo>
                  <a:cubicBezTo>
                    <a:pt x="256130" y="22170"/>
                    <a:pt x="216349" y="7502"/>
                    <a:pt x="167264" y="7502"/>
                  </a:cubicBezTo>
                </a:path>
              </a:pathLst>
            </a:custGeom>
            <a:solidFill>
              <a:srgbClr val="00263A"/>
            </a:solidFill>
            <a:ln w="9494" cap="flat">
              <a:noFill/>
              <a:prstDash val="solid"/>
              <a:miter/>
            </a:ln>
          </p:spPr>
          <p:txBody>
            <a:bodyPr rtlCol="0" anchor="ctr"/>
            <a:lstStyle/>
            <a:p>
              <a:endParaRPr lang="en-US" dirty="0"/>
            </a:p>
          </p:txBody>
        </p:sp>
        <p:sp>
          <p:nvSpPr>
            <p:cNvPr id="26" name="Freeform 25">
              <a:extLst>
                <a:ext uri="{FF2B5EF4-FFF2-40B4-BE49-F238E27FC236}">
                  <a16:creationId xmlns:a16="http://schemas.microsoft.com/office/drawing/2014/main" id="{0088BB46-4A0D-A544-95C8-8F07F8C7614C}"/>
                </a:ext>
              </a:extLst>
            </p:cNvPr>
            <p:cNvSpPr/>
            <p:nvPr/>
          </p:nvSpPr>
          <p:spPr>
            <a:xfrm>
              <a:off x="1367784" y="6159256"/>
              <a:ext cx="137640" cy="153430"/>
            </a:xfrm>
            <a:custGeom>
              <a:avLst/>
              <a:gdLst>
                <a:gd name="connsiteX0" fmla="*/ 302271 w 341790"/>
                <a:gd name="connsiteY0" fmla="*/ 265582 h 381000"/>
                <a:gd name="connsiteX1" fmla="*/ 295815 w 341790"/>
                <a:gd name="connsiteY1" fmla="*/ 263200 h 381000"/>
                <a:gd name="connsiteX2" fmla="*/ 289644 w 341790"/>
                <a:gd name="connsiteY2" fmla="*/ 266058 h 381000"/>
                <a:gd name="connsiteX3" fmla="*/ 193753 w 341790"/>
                <a:gd name="connsiteY3" fmla="*/ 313683 h 381000"/>
                <a:gd name="connsiteX4" fmla="*/ 79823 w 341790"/>
                <a:gd name="connsiteY4" fmla="*/ 190620 h 381000"/>
                <a:gd name="connsiteX5" fmla="*/ 190715 w 341790"/>
                <a:gd name="connsiteY5" fmla="*/ 69557 h 381000"/>
                <a:gd name="connsiteX6" fmla="*/ 285657 w 341790"/>
                <a:gd name="connsiteY6" fmla="*/ 117182 h 381000"/>
                <a:gd name="connsiteX7" fmla="*/ 292113 w 341790"/>
                <a:gd name="connsiteY7" fmla="*/ 119944 h 381000"/>
                <a:gd name="connsiteX8" fmla="*/ 292113 w 341790"/>
                <a:gd name="connsiteY8" fmla="*/ 119944 h 381000"/>
                <a:gd name="connsiteX9" fmla="*/ 298569 w 341790"/>
                <a:gd name="connsiteY9" fmla="*/ 117182 h 381000"/>
                <a:gd name="connsiteX10" fmla="*/ 331608 w 341790"/>
                <a:gd name="connsiteY10" fmla="*/ 82035 h 381000"/>
                <a:gd name="connsiteX11" fmla="*/ 331608 w 341790"/>
                <a:gd name="connsiteY11" fmla="*/ 69748 h 381000"/>
                <a:gd name="connsiteX12" fmla="*/ 191000 w 341790"/>
                <a:gd name="connsiteY12" fmla="*/ 7168 h 381000"/>
                <a:gd name="connsiteX13" fmla="*/ 7098 w 341790"/>
                <a:gd name="connsiteY13" fmla="*/ 191668 h 381000"/>
                <a:gd name="connsiteX14" fmla="*/ 191000 w 341790"/>
                <a:gd name="connsiteY14" fmla="*/ 376167 h 381000"/>
                <a:gd name="connsiteX15" fmla="*/ 334362 w 341790"/>
                <a:gd name="connsiteY15" fmla="*/ 308158 h 381000"/>
                <a:gd name="connsiteX16" fmla="*/ 333792 w 341790"/>
                <a:gd name="connsiteY16" fmla="*/ 295585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41790" h="381000">
                  <a:moveTo>
                    <a:pt x="302271" y="265582"/>
                  </a:moveTo>
                  <a:cubicBezTo>
                    <a:pt x="300492" y="264006"/>
                    <a:pt x="298188" y="263157"/>
                    <a:pt x="295815" y="263200"/>
                  </a:cubicBezTo>
                  <a:cubicBezTo>
                    <a:pt x="293453" y="263256"/>
                    <a:pt x="291219" y="264290"/>
                    <a:pt x="289644" y="266058"/>
                  </a:cubicBezTo>
                  <a:cubicBezTo>
                    <a:pt x="260117" y="297776"/>
                    <a:pt x="228786" y="313683"/>
                    <a:pt x="193753" y="313683"/>
                  </a:cubicBezTo>
                  <a:cubicBezTo>
                    <a:pt x="129762" y="313683"/>
                    <a:pt x="79823" y="260248"/>
                    <a:pt x="79823" y="190620"/>
                  </a:cubicBezTo>
                  <a:cubicBezTo>
                    <a:pt x="79823" y="122707"/>
                    <a:pt x="128528" y="69557"/>
                    <a:pt x="190715" y="69557"/>
                  </a:cubicBezTo>
                  <a:cubicBezTo>
                    <a:pt x="234388" y="69557"/>
                    <a:pt x="262301" y="92608"/>
                    <a:pt x="285657" y="117182"/>
                  </a:cubicBezTo>
                  <a:cubicBezTo>
                    <a:pt x="287322" y="118978"/>
                    <a:pt x="289668" y="119981"/>
                    <a:pt x="292113" y="119944"/>
                  </a:cubicBezTo>
                  <a:lnTo>
                    <a:pt x="292113" y="119944"/>
                  </a:lnTo>
                  <a:cubicBezTo>
                    <a:pt x="294555" y="119970"/>
                    <a:pt x="296896" y="118968"/>
                    <a:pt x="298569" y="117182"/>
                  </a:cubicBezTo>
                  <a:lnTo>
                    <a:pt x="331608" y="82035"/>
                  </a:lnTo>
                  <a:cubicBezTo>
                    <a:pt x="334950" y="78625"/>
                    <a:pt x="334950" y="73157"/>
                    <a:pt x="331608" y="69748"/>
                  </a:cubicBezTo>
                  <a:cubicBezTo>
                    <a:pt x="296397" y="28880"/>
                    <a:pt x="244830" y="5929"/>
                    <a:pt x="191000" y="7168"/>
                  </a:cubicBezTo>
                  <a:cubicBezTo>
                    <a:pt x="89433" y="7168"/>
                    <a:pt x="7098" y="89771"/>
                    <a:pt x="7098" y="191668"/>
                  </a:cubicBezTo>
                  <a:cubicBezTo>
                    <a:pt x="7098" y="293564"/>
                    <a:pt x="89433" y="376167"/>
                    <a:pt x="191000" y="376167"/>
                  </a:cubicBezTo>
                  <a:cubicBezTo>
                    <a:pt x="264200" y="376167"/>
                    <a:pt x="306069" y="339781"/>
                    <a:pt x="334362" y="308158"/>
                  </a:cubicBezTo>
                  <a:cubicBezTo>
                    <a:pt x="337635" y="304518"/>
                    <a:pt x="337381" y="298913"/>
                    <a:pt x="333792" y="295585"/>
                  </a:cubicBezTo>
                  <a:close/>
                </a:path>
              </a:pathLst>
            </a:custGeom>
            <a:solidFill>
              <a:srgbClr val="00263A"/>
            </a:solidFill>
            <a:ln w="9494" cap="flat">
              <a:noFill/>
              <a:prstDash val="solid"/>
              <a:miter/>
            </a:ln>
          </p:spPr>
          <p:txBody>
            <a:bodyPr rtlCol="0" anchor="ctr"/>
            <a:lstStyle/>
            <a:p>
              <a:endParaRPr lang="en-US" dirty="0"/>
            </a:p>
          </p:txBody>
        </p:sp>
        <p:sp>
          <p:nvSpPr>
            <p:cNvPr id="27" name="Freeform 26">
              <a:extLst>
                <a:ext uri="{FF2B5EF4-FFF2-40B4-BE49-F238E27FC236}">
                  <a16:creationId xmlns:a16="http://schemas.microsoft.com/office/drawing/2014/main" id="{4C993B46-BC8F-4A4C-9B28-A68CE7DB8299}"/>
                </a:ext>
              </a:extLst>
            </p:cNvPr>
            <p:cNvSpPr/>
            <p:nvPr/>
          </p:nvSpPr>
          <p:spPr>
            <a:xfrm>
              <a:off x="1499833" y="6159232"/>
              <a:ext cx="152933" cy="153430"/>
            </a:xfrm>
            <a:custGeom>
              <a:avLst/>
              <a:gdLst>
                <a:gd name="connsiteX0" fmla="*/ 305047 w 379766"/>
                <a:gd name="connsiteY0" fmla="*/ 192871 h 381000"/>
                <a:gd name="connsiteX1" fmla="*/ 191117 w 379766"/>
                <a:gd name="connsiteY1" fmla="*/ 313363 h 381000"/>
                <a:gd name="connsiteX2" fmla="*/ 76143 w 379766"/>
                <a:gd name="connsiteY2" fmla="*/ 190300 h 381000"/>
                <a:gd name="connsiteX3" fmla="*/ 190073 w 379766"/>
                <a:gd name="connsiteY3" fmla="*/ 69237 h 381000"/>
                <a:gd name="connsiteX4" fmla="*/ 305047 w 379766"/>
                <a:gd name="connsiteY4" fmla="*/ 192871 h 381000"/>
                <a:gd name="connsiteX5" fmla="*/ 191117 w 379766"/>
                <a:gd name="connsiteY5" fmla="*/ 7134 h 381000"/>
                <a:gd name="connsiteX6" fmla="*/ 7106 w 379766"/>
                <a:gd name="connsiteY6" fmla="*/ 188269 h 381000"/>
                <a:gd name="connsiteX7" fmla="*/ 7120 w 379766"/>
                <a:gd name="connsiteY7" fmla="*/ 192871 h 381000"/>
                <a:gd name="connsiteX8" fmla="*/ 188026 w 379766"/>
                <a:gd name="connsiteY8" fmla="*/ 379766 h 381000"/>
                <a:gd name="connsiteX9" fmla="*/ 374315 w 379766"/>
                <a:gd name="connsiteY9" fmla="*/ 198272 h 381000"/>
                <a:gd name="connsiteX10" fmla="*/ 374260 w 379766"/>
                <a:gd name="connsiteY10" fmla="*/ 190300 h 381000"/>
                <a:gd name="connsiteX11" fmla="*/ 194936 w 379766"/>
                <a:gd name="connsiteY11" fmla="*/ 7128 h 381000"/>
                <a:gd name="connsiteX12" fmla="*/ 191117 w 379766"/>
                <a:gd name="connsiteY12" fmla="*/ 7134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79766" h="381000">
                  <a:moveTo>
                    <a:pt x="305047" y="192871"/>
                  </a:moveTo>
                  <a:cubicBezTo>
                    <a:pt x="305047" y="261547"/>
                    <a:pt x="255962" y="313363"/>
                    <a:pt x="191117" y="313363"/>
                  </a:cubicBezTo>
                  <a:cubicBezTo>
                    <a:pt x="126272" y="313363"/>
                    <a:pt x="76143" y="259928"/>
                    <a:pt x="76143" y="190300"/>
                  </a:cubicBezTo>
                  <a:cubicBezTo>
                    <a:pt x="76143" y="120672"/>
                    <a:pt x="124943" y="69237"/>
                    <a:pt x="190073" y="69237"/>
                  </a:cubicBezTo>
                  <a:cubicBezTo>
                    <a:pt x="255203" y="69237"/>
                    <a:pt x="305047" y="122958"/>
                    <a:pt x="305047" y="192871"/>
                  </a:cubicBezTo>
                  <a:moveTo>
                    <a:pt x="191117" y="7134"/>
                  </a:moveTo>
                  <a:cubicBezTo>
                    <a:pt x="90447" y="6175"/>
                    <a:pt x="8062" y="87272"/>
                    <a:pt x="7106" y="188269"/>
                  </a:cubicBezTo>
                  <a:cubicBezTo>
                    <a:pt x="7091" y="189803"/>
                    <a:pt x="7096" y="191337"/>
                    <a:pt x="7120" y="192871"/>
                  </a:cubicBezTo>
                  <a:cubicBezTo>
                    <a:pt x="5633" y="294599"/>
                    <a:pt x="86628" y="378274"/>
                    <a:pt x="188026" y="379766"/>
                  </a:cubicBezTo>
                  <a:cubicBezTo>
                    <a:pt x="289424" y="381257"/>
                    <a:pt x="372829" y="300000"/>
                    <a:pt x="374315" y="198272"/>
                  </a:cubicBezTo>
                  <a:cubicBezTo>
                    <a:pt x="374354" y="195615"/>
                    <a:pt x="374336" y="192956"/>
                    <a:pt x="374260" y="190300"/>
                  </a:cubicBezTo>
                  <a:cubicBezTo>
                    <a:pt x="375159" y="90038"/>
                    <a:pt x="294872" y="8030"/>
                    <a:pt x="194936" y="7128"/>
                  </a:cubicBezTo>
                  <a:cubicBezTo>
                    <a:pt x="193663" y="7116"/>
                    <a:pt x="192390" y="7118"/>
                    <a:pt x="191117" y="7134"/>
                  </a:cubicBezTo>
                </a:path>
              </a:pathLst>
            </a:custGeom>
            <a:solidFill>
              <a:srgbClr val="00263A"/>
            </a:solidFill>
            <a:ln w="9494" cap="flat">
              <a:noFill/>
              <a:prstDash val="solid"/>
              <a:miter/>
            </a:ln>
          </p:spPr>
          <p:txBody>
            <a:bodyPr rtlCol="0" anchor="ctr"/>
            <a:lstStyle/>
            <a:p>
              <a:endParaRPr lang="en-US" dirty="0"/>
            </a:p>
          </p:txBody>
        </p:sp>
        <p:sp>
          <p:nvSpPr>
            <p:cNvPr id="28" name="Freeform 27">
              <a:extLst>
                <a:ext uri="{FF2B5EF4-FFF2-40B4-BE49-F238E27FC236}">
                  <a16:creationId xmlns:a16="http://schemas.microsoft.com/office/drawing/2014/main" id="{BD5B7654-72D5-3F42-8A4A-B40A9A204206}"/>
                </a:ext>
              </a:extLst>
            </p:cNvPr>
            <p:cNvSpPr/>
            <p:nvPr/>
          </p:nvSpPr>
          <p:spPr>
            <a:xfrm>
              <a:off x="1658280" y="6159207"/>
              <a:ext cx="129993" cy="149594"/>
            </a:xfrm>
            <a:custGeom>
              <a:avLst/>
              <a:gdLst>
                <a:gd name="connsiteX0" fmla="*/ 180841 w 322801"/>
                <a:gd name="connsiteY0" fmla="*/ 7196 h 371475"/>
                <a:gd name="connsiteX1" fmla="*/ 75076 w 322801"/>
                <a:gd name="connsiteY1" fmla="*/ 54154 h 371475"/>
                <a:gd name="connsiteX2" fmla="*/ 75076 w 322801"/>
                <a:gd name="connsiteY2" fmla="*/ 23293 h 371475"/>
                <a:gd name="connsiteX3" fmla="*/ 66151 w 322801"/>
                <a:gd name="connsiteY3" fmla="*/ 14339 h 371475"/>
                <a:gd name="connsiteX4" fmla="*/ 16022 w 322801"/>
                <a:gd name="connsiteY4" fmla="*/ 14339 h 371475"/>
                <a:gd name="connsiteX5" fmla="*/ 7098 w 322801"/>
                <a:gd name="connsiteY5" fmla="*/ 23293 h 371475"/>
                <a:gd name="connsiteX6" fmla="*/ 7098 w 322801"/>
                <a:gd name="connsiteY6" fmla="*/ 359430 h 371475"/>
                <a:gd name="connsiteX7" fmla="*/ 16022 w 322801"/>
                <a:gd name="connsiteY7" fmla="*/ 368384 h 371475"/>
                <a:gd name="connsiteX8" fmla="*/ 65962 w 322801"/>
                <a:gd name="connsiteY8" fmla="*/ 368384 h 371475"/>
                <a:gd name="connsiteX9" fmla="*/ 74886 w 322801"/>
                <a:gd name="connsiteY9" fmla="*/ 359430 h 371475"/>
                <a:gd name="connsiteX10" fmla="*/ 74886 w 322801"/>
                <a:gd name="connsiteY10" fmla="*/ 167311 h 371475"/>
                <a:gd name="connsiteX11" fmla="*/ 166410 w 322801"/>
                <a:gd name="connsiteY11" fmla="*/ 71013 h 371475"/>
                <a:gd name="connsiteX12" fmla="*/ 250149 w 322801"/>
                <a:gd name="connsiteY12" fmla="*/ 163501 h 371475"/>
                <a:gd name="connsiteX13" fmla="*/ 250149 w 322801"/>
                <a:gd name="connsiteY13" fmla="*/ 359430 h 371475"/>
                <a:gd name="connsiteX14" fmla="*/ 259073 w 322801"/>
                <a:gd name="connsiteY14" fmla="*/ 368384 h 371475"/>
                <a:gd name="connsiteX15" fmla="*/ 308917 w 322801"/>
                <a:gd name="connsiteY15" fmla="*/ 368384 h 371475"/>
                <a:gd name="connsiteX16" fmla="*/ 317842 w 322801"/>
                <a:gd name="connsiteY16" fmla="*/ 359430 h 371475"/>
                <a:gd name="connsiteX17" fmla="*/ 317842 w 322801"/>
                <a:gd name="connsiteY17" fmla="*/ 150737 h 371475"/>
                <a:gd name="connsiteX18" fmla="*/ 180651 w 322801"/>
                <a:gd name="connsiteY18" fmla="*/ 7196 h 371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22801" h="371475">
                  <a:moveTo>
                    <a:pt x="180841" y="7196"/>
                  </a:moveTo>
                  <a:cubicBezTo>
                    <a:pt x="140290" y="5833"/>
                    <a:pt x="101339" y="23126"/>
                    <a:pt x="75076" y="54154"/>
                  </a:cubicBezTo>
                  <a:lnTo>
                    <a:pt x="75076" y="23293"/>
                  </a:lnTo>
                  <a:cubicBezTo>
                    <a:pt x="75076" y="18348"/>
                    <a:pt x="71080" y="14339"/>
                    <a:pt x="66151" y="14339"/>
                  </a:cubicBezTo>
                  <a:lnTo>
                    <a:pt x="16022" y="14339"/>
                  </a:lnTo>
                  <a:cubicBezTo>
                    <a:pt x="11214" y="14621"/>
                    <a:pt x="7378" y="18469"/>
                    <a:pt x="7098" y="23293"/>
                  </a:cubicBezTo>
                  <a:lnTo>
                    <a:pt x="7098" y="359430"/>
                  </a:lnTo>
                  <a:cubicBezTo>
                    <a:pt x="7378" y="364253"/>
                    <a:pt x="11214" y="368102"/>
                    <a:pt x="16022" y="368384"/>
                  </a:cubicBezTo>
                  <a:lnTo>
                    <a:pt x="65962" y="368384"/>
                  </a:lnTo>
                  <a:cubicBezTo>
                    <a:pt x="70890" y="368384"/>
                    <a:pt x="74886" y="364375"/>
                    <a:pt x="74886" y="359430"/>
                  </a:cubicBezTo>
                  <a:lnTo>
                    <a:pt x="74886" y="167311"/>
                  </a:lnTo>
                  <a:cubicBezTo>
                    <a:pt x="74886" y="110161"/>
                    <a:pt x="112863" y="71013"/>
                    <a:pt x="166410" y="71013"/>
                  </a:cubicBezTo>
                  <a:cubicBezTo>
                    <a:pt x="219957" y="71013"/>
                    <a:pt x="250149" y="104636"/>
                    <a:pt x="250149" y="163501"/>
                  </a:cubicBezTo>
                  <a:lnTo>
                    <a:pt x="250149" y="359430"/>
                  </a:lnTo>
                  <a:cubicBezTo>
                    <a:pt x="250429" y="364253"/>
                    <a:pt x="254265" y="368102"/>
                    <a:pt x="259073" y="368384"/>
                  </a:cubicBezTo>
                  <a:lnTo>
                    <a:pt x="308917" y="368384"/>
                  </a:lnTo>
                  <a:cubicBezTo>
                    <a:pt x="313846" y="368384"/>
                    <a:pt x="317842" y="364375"/>
                    <a:pt x="317842" y="359430"/>
                  </a:cubicBezTo>
                  <a:lnTo>
                    <a:pt x="317842" y="150737"/>
                  </a:lnTo>
                  <a:cubicBezTo>
                    <a:pt x="317842" y="63488"/>
                    <a:pt x="264010" y="7196"/>
                    <a:pt x="180651" y="7196"/>
                  </a:cubicBezTo>
                </a:path>
              </a:pathLst>
            </a:custGeom>
            <a:solidFill>
              <a:srgbClr val="00263A"/>
            </a:solidFill>
            <a:ln w="9494" cap="flat">
              <a:noFill/>
              <a:prstDash val="solid"/>
              <a:miter/>
            </a:ln>
          </p:spPr>
          <p:txBody>
            <a:bodyPr rtlCol="0" anchor="ctr"/>
            <a:lstStyle/>
            <a:p>
              <a:endParaRPr lang="en-US" dirty="0"/>
            </a:p>
          </p:txBody>
        </p:sp>
      </p:grpSp>
      <p:sp>
        <p:nvSpPr>
          <p:cNvPr id="29" name="TextBox 28">
            <a:extLst>
              <a:ext uri="{FF2B5EF4-FFF2-40B4-BE49-F238E27FC236}">
                <a16:creationId xmlns:a16="http://schemas.microsoft.com/office/drawing/2014/main" id="{4BCB0B30-9EC8-6E46-AA6C-A774750F2BCE}"/>
              </a:ext>
            </a:extLst>
          </p:cNvPr>
          <p:cNvSpPr txBox="1"/>
          <p:nvPr/>
        </p:nvSpPr>
        <p:spPr>
          <a:xfrm>
            <a:off x="11035975" y="6130873"/>
            <a:ext cx="512897" cy="153888"/>
          </a:xfrm>
          <a:prstGeom prst="rect">
            <a:avLst/>
          </a:prstGeom>
          <a:noFill/>
        </p:spPr>
        <p:txBody>
          <a:bodyPr wrap="square" lIns="0" tIns="0" rIns="0" bIns="0" rtlCol="0">
            <a:spAutoFit/>
          </a:bodyPr>
          <a:lstStyle/>
          <a:p>
            <a:pPr algn="r"/>
            <a:fld id="{260E2A6B-A809-4840-BF14-8648BC0BDF87}" type="slidenum">
              <a:rPr lang="id-ID" sz="1000" b="1" i="0" smtClean="0">
                <a:solidFill>
                  <a:schemeClr val="bg1">
                    <a:lumMod val="75000"/>
                  </a:schemeClr>
                </a:solidFill>
                <a:latin typeface="Arial" charset="0"/>
                <a:ea typeface="Arial" charset="0"/>
                <a:cs typeface="Arial" charset="0"/>
              </a:rPr>
              <a:pPr algn="r"/>
              <a:t>‹#›</a:t>
            </a:fld>
            <a:endParaRPr lang="id-ID" sz="1000" b="1" i="0" dirty="0">
              <a:solidFill>
                <a:schemeClr val="bg1">
                  <a:lumMod val="75000"/>
                </a:schemeClr>
              </a:solidFill>
              <a:latin typeface="Arial" charset="0"/>
              <a:ea typeface="Arial" charset="0"/>
              <a:cs typeface="Arial" charset="0"/>
            </a:endParaRPr>
          </a:p>
        </p:txBody>
      </p:sp>
      <p:grpSp>
        <p:nvGrpSpPr>
          <p:cNvPr id="30" name="Group 29">
            <a:extLst>
              <a:ext uri="{FF2B5EF4-FFF2-40B4-BE49-F238E27FC236}">
                <a16:creationId xmlns:a16="http://schemas.microsoft.com/office/drawing/2014/main" id="{554B66EC-184F-DA4B-80EE-F5C20AD808E8}"/>
              </a:ext>
            </a:extLst>
          </p:cNvPr>
          <p:cNvGrpSpPr/>
          <p:nvPr userDrawn="1"/>
        </p:nvGrpSpPr>
        <p:grpSpPr>
          <a:xfrm>
            <a:off x="665859" y="6088060"/>
            <a:ext cx="1122414" cy="230145"/>
            <a:chOff x="665859" y="6088060"/>
            <a:chExt cx="1122414" cy="230145"/>
          </a:xfrm>
        </p:grpSpPr>
        <p:sp>
          <p:nvSpPr>
            <p:cNvPr id="31" name="Freeform 30">
              <a:extLst>
                <a:ext uri="{FF2B5EF4-FFF2-40B4-BE49-F238E27FC236}">
                  <a16:creationId xmlns:a16="http://schemas.microsoft.com/office/drawing/2014/main" id="{58399CA5-10BD-AB4F-A051-99AA17FB7870}"/>
                </a:ext>
              </a:extLst>
            </p:cNvPr>
            <p:cNvSpPr/>
            <p:nvPr/>
          </p:nvSpPr>
          <p:spPr>
            <a:xfrm>
              <a:off x="665859" y="6088060"/>
              <a:ext cx="244693" cy="230145"/>
            </a:xfrm>
            <a:custGeom>
              <a:avLst/>
              <a:gdLst>
                <a:gd name="connsiteX0" fmla="*/ 370724 w 607627"/>
                <a:gd name="connsiteY0" fmla="*/ 251781 h 571500"/>
                <a:gd name="connsiteX1" fmla="*/ 333412 w 607627"/>
                <a:gd name="connsiteY1" fmla="*/ 248352 h 571500"/>
                <a:gd name="connsiteX2" fmla="*/ 333412 w 607627"/>
                <a:gd name="connsiteY2" fmla="*/ 202537 h 571500"/>
                <a:gd name="connsiteX3" fmla="*/ 370724 w 607627"/>
                <a:gd name="connsiteY3" fmla="*/ 207394 h 571500"/>
                <a:gd name="connsiteX4" fmla="*/ 276447 w 607627"/>
                <a:gd name="connsiteY4" fmla="*/ 248733 h 571500"/>
                <a:gd name="connsiteX5" fmla="*/ 239230 w 607627"/>
                <a:gd name="connsiteY5" fmla="*/ 252352 h 571500"/>
                <a:gd name="connsiteX6" fmla="*/ 239230 w 607627"/>
                <a:gd name="connsiteY6" fmla="*/ 207490 h 571500"/>
                <a:gd name="connsiteX7" fmla="*/ 276447 w 607627"/>
                <a:gd name="connsiteY7" fmla="*/ 202537 h 571500"/>
                <a:gd name="connsiteX8" fmla="*/ 285941 w 607627"/>
                <a:gd name="connsiteY8" fmla="*/ 201965 h 571500"/>
                <a:gd name="connsiteX9" fmla="*/ 304930 w 607627"/>
                <a:gd name="connsiteY9" fmla="*/ 201298 h 571500"/>
                <a:gd name="connsiteX10" fmla="*/ 323918 w 607627"/>
                <a:gd name="connsiteY10" fmla="*/ 201965 h 571500"/>
                <a:gd name="connsiteX11" fmla="*/ 323918 w 607627"/>
                <a:gd name="connsiteY11" fmla="*/ 248257 h 571500"/>
                <a:gd name="connsiteX12" fmla="*/ 306259 w 607627"/>
                <a:gd name="connsiteY12" fmla="*/ 248257 h 571500"/>
                <a:gd name="connsiteX13" fmla="*/ 286701 w 607627"/>
                <a:gd name="connsiteY13" fmla="*/ 248257 h 571500"/>
                <a:gd name="connsiteX14" fmla="*/ 425411 w 607627"/>
                <a:gd name="connsiteY14" fmla="*/ 218729 h 571500"/>
                <a:gd name="connsiteX15" fmla="*/ 425411 w 607627"/>
                <a:gd name="connsiteY15" fmla="*/ 218729 h 571500"/>
                <a:gd name="connsiteX16" fmla="*/ 304265 w 607627"/>
                <a:gd name="connsiteY16" fmla="*/ 123479 h 571500"/>
                <a:gd name="connsiteX17" fmla="*/ 184259 w 607627"/>
                <a:gd name="connsiteY17" fmla="*/ 218729 h 571500"/>
                <a:gd name="connsiteX18" fmla="*/ 186442 w 607627"/>
                <a:gd name="connsiteY18" fmla="*/ 218729 h 571500"/>
                <a:gd name="connsiteX19" fmla="*/ 184734 w 607627"/>
                <a:gd name="connsiteY19" fmla="*/ 219301 h 571500"/>
                <a:gd name="connsiteX20" fmla="*/ 227552 w 607627"/>
                <a:gd name="connsiteY20" fmla="*/ 223301 h 571500"/>
                <a:gd name="connsiteX21" fmla="*/ 227552 w 607627"/>
                <a:gd name="connsiteY21" fmla="*/ 254543 h 571500"/>
                <a:gd name="connsiteX22" fmla="*/ 199070 w 607627"/>
                <a:gd name="connsiteY22" fmla="*/ 261401 h 571500"/>
                <a:gd name="connsiteX23" fmla="*/ 205526 w 607627"/>
                <a:gd name="connsiteY23" fmla="*/ 272450 h 571500"/>
                <a:gd name="connsiteX24" fmla="*/ 220337 w 607627"/>
                <a:gd name="connsiteY24" fmla="*/ 272450 h 571500"/>
                <a:gd name="connsiteX25" fmla="*/ 199070 w 607627"/>
                <a:gd name="connsiteY25" fmla="*/ 383226 h 571500"/>
                <a:gd name="connsiteX26" fmla="*/ 384206 w 607627"/>
                <a:gd name="connsiteY26" fmla="*/ 271593 h 571500"/>
                <a:gd name="connsiteX27" fmla="*/ 403194 w 607627"/>
                <a:gd name="connsiteY27" fmla="*/ 271593 h 571500"/>
                <a:gd name="connsiteX28" fmla="*/ 409461 w 607627"/>
                <a:gd name="connsiteY28" fmla="*/ 260830 h 571500"/>
                <a:gd name="connsiteX29" fmla="*/ 410600 w 607627"/>
                <a:gd name="connsiteY29" fmla="*/ 260830 h 571500"/>
                <a:gd name="connsiteX30" fmla="*/ 381643 w 607627"/>
                <a:gd name="connsiteY30" fmla="*/ 253781 h 571500"/>
                <a:gd name="connsiteX31" fmla="*/ 381643 w 607627"/>
                <a:gd name="connsiteY31" fmla="*/ 222539 h 571500"/>
                <a:gd name="connsiteX32" fmla="*/ 425791 w 607627"/>
                <a:gd name="connsiteY32" fmla="*/ 218443 h 571500"/>
                <a:gd name="connsiteX33" fmla="*/ 604661 w 607627"/>
                <a:gd name="connsiteY33" fmla="*/ 307121 h 571500"/>
                <a:gd name="connsiteX34" fmla="*/ 306127 w 607627"/>
                <a:gd name="connsiteY34" fmla="*/ 7121 h 571500"/>
                <a:gd name="connsiteX35" fmla="*/ 7098 w 607627"/>
                <a:gd name="connsiteY35" fmla="*/ 306624 h 571500"/>
                <a:gd name="connsiteX36" fmla="*/ 100900 w 607627"/>
                <a:gd name="connsiteY36" fmla="*/ 524958 h 571500"/>
                <a:gd name="connsiteX37" fmla="*/ 215590 w 607627"/>
                <a:gd name="connsiteY37" fmla="*/ 536769 h 571500"/>
                <a:gd name="connsiteX38" fmla="*/ 413828 w 607627"/>
                <a:gd name="connsiteY38" fmla="*/ 417802 h 571500"/>
                <a:gd name="connsiteX39" fmla="*/ 399682 w 607627"/>
                <a:gd name="connsiteY39" fmla="*/ 341602 h 571500"/>
                <a:gd name="connsiteX40" fmla="*/ 192329 w 607627"/>
                <a:gd name="connsiteY40" fmla="*/ 466855 h 571500"/>
                <a:gd name="connsiteX41" fmla="*/ 121882 w 607627"/>
                <a:gd name="connsiteY41" fmla="*/ 450282 h 571500"/>
                <a:gd name="connsiteX42" fmla="*/ 162674 w 607627"/>
                <a:gd name="connsiteY42" fmla="*/ 122262 h 571500"/>
                <a:gd name="connsiteX43" fmla="*/ 489633 w 607627"/>
                <a:gd name="connsiteY43" fmla="*/ 163186 h 571500"/>
                <a:gd name="connsiteX44" fmla="*/ 448841 w 607627"/>
                <a:gd name="connsiteY44" fmla="*/ 491206 h 571500"/>
                <a:gd name="connsiteX45" fmla="*/ 429683 w 607627"/>
                <a:gd name="connsiteY45" fmla="*/ 504670 h 571500"/>
                <a:gd name="connsiteX46" fmla="*/ 442595 w 607627"/>
                <a:gd name="connsiteY46" fmla="*/ 573440 h 571500"/>
                <a:gd name="connsiteX47" fmla="*/ 603996 w 607627"/>
                <a:gd name="connsiteY47" fmla="*/ 306740 h 571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607627" h="571500">
                  <a:moveTo>
                    <a:pt x="370724" y="251781"/>
                  </a:moveTo>
                  <a:cubicBezTo>
                    <a:pt x="360376" y="250352"/>
                    <a:pt x="347938" y="249019"/>
                    <a:pt x="333412" y="248352"/>
                  </a:cubicBezTo>
                  <a:lnTo>
                    <a:pt x="333412" y="202537"/>
                  </a:lnTo>
                  <a:cubicBezTo>
                    <a:pt x="346040" y="203680"/>
                    <a:pt x="358762" y="205489"/>
                    <a:pt x="370724" y="207394"/>
                  </a:cubicBezTo>
                  <a:close/>
                  <a:moveTo>
                    <a:pt x="276447" y="248733"/>
                  </a:moveTo>
                  <a:cubicBezTo>
                    <a:pt x="261826" y="249495"/>
                    <a:pt x="249484" y="250828"/>
                    <a:pt x="239230" y="252352"/>
                  </a:cubicBezTo>
                  <a:lnTo>
                    <a:pt x="239230" y="207490"/>
                  </a:lnTo>
                  <a:cubicBezTo>
                    <a:pt x="251098" y="205489"/>
                    <a:pt x="263820" y="203680"/>
                    <a:pt x="276447" y="202537"/>
                  </a:cubicBezTo>
                  <a:close/>
                  <a:moveTo>
                    <a:pt x="285941" y="201965"/>
                  </a:moveTo>
                  <a:cubicBezTo>
                    <a:pt x="292303" y="201965"/>
                    <a:pt x="298569" y="201298"/>
                    <a:pt x="304930" y="201298"/>
                  </a:cubicBezTo>
                  <a:cubicBezTo>
                    <a:pt x="311291" y="201298"/>
                    <a:pt x="317177" y="201298"/>
                    <a:pt x="323918" y="201965"/>
                  </a:cubicBezTo>
                  <a:lnTo>
                    <a:pt x="323918" y="248257"/>
                  </a:lnTo>
                  <a:cubicBezTo>
                    <a:pt x="318317" y="248257"/>
                    <a:pt x="312525" y="248257"/>
                    <a:pt x="306259" y="248257"/>
                  </a:cubicBezTo>
                  <a:cubicBezTo>
                    <a:pt x="299993" y="248257"/>
                    <a:pt x="292872" y="248257"/>
                    <a:pt x="286701" y="248257"/>
                  </a:cubicBezTo>
                  <a:close/>
                  <a:moveTo>
                    <a:pt x="425411" y="218729"/>
                  </a:moveTo>
                  <a:lnTo>
                    <a:pt x="425411" y="218729"/>
                  </a:lnTo>
                  <a:lnTo>
                    <a:pt x="304265" y="123479"/>
                  </a:lnTo>
                  <a:lnTo>
                    <a:pt x="184259" y="218729"/>
                  </a:lnTo>
                  <a:lnTo>
                    <a:pt x="186442" y="218729"/>
                  </a:lnTo>
                  <a:lnTo>
                    <a:pt x="184734" y="219301"/>
                  </a:lnTo>
                  <a:cubicBezTo>
                    <a:pt x="184734" y="219301"/>
                    <a:pt x="199924" y="221491"/>
                    <a:pt x="227552" y="223301"/>
                  </a:cubicBezTo>
                  <a:lnTo>
                    <a:pt x="227552" y="254543"/>
                  </a:lnTo>
                  <a:cubicBezTo>
                    <a:pt x="217883" y="256023"/>
                    <a:pt x="208355" y="258317"/>
                    <a:pt x="199070" y="261401"/>
                  </a:cubicBezTo>
                  <a:lnTo>
                    <a:pt x="205526" y="272450"/>
                  </a:lnTo>
                  <a:lnTo>
                    <a:pt x="220337" y="272450"/>
                  </a:lnTo>
                  <a:lnTo>
                    <a:pt x="199070" y="383226"/>
                  </a:lnTo>
                  <a:lnTo>
                    <a:pt x="384206" y="271593"/>
                  </a:lnTo>
                  <a:lnTo>
                    <a:pt x="403194" y="271593"/>
                  </a:lnTo>
                  <a:lnTo>
                    <a:pt x="409461" y="260830"/>
                  </a:lnTo>
                  <a:lnTo>
                    <a:pt x="410600" y="260830"/>
                  </a:lnTo>
                  <a:cubicBezTo>
                    <a:pt x="401163" y="257665"/>
                    <a:pt x="391476" y="255307"/>
                    <a:pt x="381643" y="253781"/>
                  </a:cubicBezTo>
                  <a:lnTo>
                    <a:pt x="381643" y="222539"/>
                  </a:lnTo>
                  <a:cubicBezTo>
                    <a:pt x="410125" y="220634"/>
                    <a:pt x="425791" y="218443"/>
                    <a:pt x="425791" y="218443"/>
                  </a:cubicBezTo>
                  <a:moveTo>
                    <a:pt x="604661" y="307121"/>
                  </a:moveTo>
                  <a:cubicBezTo>
                    <a:pt x="604798" y="141573"/>
                    <a:pt x="471140" y="7258"/>
                    <a:pt x="306127" y="7121"/>
                  </a:cubicBezTo>
                  <a:cubicBezTo>
                    <a:pt x="141115" y="6983"/>
                    <a:pt x="7235" y="141075"/>
                    <a:pt x="7098" y="306624"/>
                  </a:cubicBezTo>
                  <a:cubicBezTo>
                    <a:pt x="7029" y="389262"/>
                    <a:pt x="40970" y="468264"/>
                    <a:pt x="100900" y="524958"/>
                  </a:cubicBezTo>
                  <a:cubicBezTo>
                    <a:pt x="133433" y="551314"/>
                    <a:pt x="178398" y="555945"/>
                    <a:pt x="215590" y="536769"/>
                  </a:cubicBezTo>
                  <a:lnTo>
                    <a:pt x="413828" y="417802"/>
                  </a:lnTo>
                  <a:lnTo>
                    <a:pt x="399682" y="341602"/>
                  </a:lnTo>
                  <a:lnTo>
                    <a:pt x="192329" y="466855"/>
                  </a:lnTo>
                  <a:cubicBezTo>
                    <a:pt x="168024" y="477333"/>
                    <a:pt x="145333" y="477333"/>
                    <a:pt x="121882" y="450282"/>
                  </a:cubicBezTo>
                  <a:cubicBezTo>
                    <a:pt x="42859" y="348401"/>
                    <a:pt x="61123" y="201541"/>
                    <a:pt x="162674" y="122262"/>
                  </a:cubicBezTo>
                  <a:cubicBezTo>
                    <a:pt x="264226" y="42982"/>
                    <a:pt x="410610" y="61305"/>
                    <a:pt x="489633" y="163186"/>
                  </a:cubicBezTo>
                  <a:cubicBezTo>
                    <a:pt x="568655" y="265067"/>
                    <a:pt x="550392" y="411927"/>
                    <a:pt x="448841" y="491206"/>
                  </a:cubicBezTo>
                  <a:cubicBezTo>
                    <a:pt x="442684" y="496013"/>
                    <a:pt x="436290" y="500507"/>
                    <a:pt x="429683" y="504670"/>
                  </a:cubicBezTo>
                  <a:lnTo>
                    <a:pt x="442595" y="573440"/>
                  </a:lnTo>
                  <a:cubicBezTo>
                    <a:pt x="541923" y="521867"/>
                    <a:pt x="604210" y="418945"/>
                    <a:pt x="603996" y="306740"/>
                  </a:cubicBezTo>
                </a:path>
              </a:pathLst>
            </a:custGeom>
            <a:solidFill>
              <a:srgbClr val="3CB4E5"/>
            </a:solidFill>
            <a:ln w="9494" cap="flat">
              <a:noFill/>
              <a:prstDash val="solid"/>
              <a:miter/>
            </a:ln>
          </p:spPr>
          <p:txBody>
            <a:bodyPr rtlCol="0" anchor="ctr"/>
            <a:lstStyle/>
            <a:p>
              <a:endParaRPr lang="en-US" dirty="0"/>
            </a:p>
          </p:txBody>
        </p:sp>
        <p:sp>
          <p:nvSpPr>
            <p:cNvPr id="32" name="Freeform 31">
              <a:extLst>
                <a:ext uri="{FF2B5EF4-FFF2-40B4-BE49-F238E27FC236}">
                  <a16:creationId xmlns:a16="http://schemas.microsoft.com/office/drawing/2014/main" id="{A841749D-8D98-CA4B-9BFB-F805D2E6FB4D}"/>
                </a:ext>
              </a:extLst>
            </p:cNvPr>
            <p:cNvSpPr/>
            <p:nvPr/>
          </p:nvSpPr>
          <p:spPr>
            <a:xfrm>
              <a:off x="940106" y="6093299"/>
              <a:ext cx="149110" cy="218638"/>
            </a:xfrm>
            <a:custGeom>
              <a:avLst/>
              <a:gdLst>
                <a:gd name="connsiteX0" fmla="*/ 294201 w 370272"/>
                <a:gd name="connsiteY0" fmla="*/ 355930 h 542925"/>
                <a:gd name="connsiteX1" fmla="*/ 185208 w 370272"/>
                <a:gd name="connsiteY1" fmla="*/ 476326 h 542925"/>
                <a:gd name="connsiteX2" fmla="*/ 72892 w 370272"/>
                <a:gd name="connsiteY2" fmla="*/ 354025 h 542925"/>
                <a:gd name="connsiteX3" fmla="*/ 185398 w 370272"/>
                <a:gd name="connsiteY3" fmla="*/ 233629 h 542925"/>
                <a:gd name="connsiteX4" fmla="*/ 294391 w 370272"/>
                <a:gd name="connsiteY4" fmla="*/ 355930 h 542925"/>
                <a:gd name="connsiteX5" fmla="*/ 194228 w 370272"/>
                <a:gd name="connsiteY5" fmla="*/ 170764 h 542925"/>
                <a:gd name="connsiteX6" fmla="*/ 74791 w 370272"/>
                <a:gd name="connsiteY6" fmla="*/ 227914 h 542925"/>
                <a:gd name="connsiteX7" fmla="*/ 74791 w 370272"/>
                <a:gd name="connsiteY7" fmla="*/ 16078 h 542925"/>
                <a:gd name="connsiteX8" fmla="*/ 65870 w 370272"/>
                <a:gd name="connsiteY8" fmla="*/ 7121 h 542925"/>
                <a:gd name="connsiteX9" fmla="*/ 61024 w 370272"/>
                <a:gd name="connsiteY9" fmla="*/ 8553 h 542925"/>
                <a:gd name="connsiteX10" fmla="*/ 11180 w 370272"/>
                <a:gd name="connsiteY10" fmla="*/ 40843 h 542925"/>
                <a:gd name="connsiteX11" fmla="*/ 7098 w 370272"/>
                <a:gd name="connsiteY11" fmla="*/ 48368 h 542925"/>
                <a:gd name="connsiteX12" fmla="*/ 7098 w 370272"/>
                <a:gd name="connsiteY12" fmla="*/ 523094 h 542925"/>
                <a:gd name="connsiteX13" fmla="*/ 16022 w 370272"/>
                <a:gd name="connsiteY13" fmla="*/ 532047 h 542925"/>
                <a:gd name="connsiteX14" fmla="*/ 65867 w 370272"/>
                <a:gd name="connsiteY14" fmla="*/ 532047 h 542925"/>
                <a:gd name="connsiteX15" fmla="*/ 74791 w 370272"/>
                <a:gd name="connsiteY15" fmla="*/ 523094 h 542925"/>
                <a:gd name="connsiteX16" fmla="*/ 74791 w 370272"/>
                <a:gd name="connsiteY16" fmla="*/ 484994 h 542925"/>
                <a:gd name="connsiteX17" fmla="*/ 194228 w 370272"/>
                <a:gd name="connsiteY17" fmla="*/ 539477 h 542925"/>
                <a:gd name="connsiteX18" fmla="*/ 363224 w 370272"/>
                <a:gd name="connsiteY18" fmla="*/ 354311 h 542925"/>
                <a:gd name="connsiteX19" fmla="*/ 194228 w 370272"/>
                <a:gd name="connsiteY19" fmla="*/ 171050 h 5429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370272" h="542925">
                  <a:moveTo>
                    <a:pt x="294201" y="355930"/>
                  </a:moveTo>
                  <a:cubicBezTo>
                    <a:pt x="294201" y="426891"/>
                    <a:pt x="249294" y="476326"/>
                    <a:pt x="185208" y="476326"/>
                  </a:cubicBezTo>
                  <a:cubicBezTo>
                    <a:pt x="130047" y="476326"/>
                    <a:pt x="72892" y="431082"/>
                    <a:pt x="72892" y="354025"/>
                  </a:cubicBezTo>
                  <a:cubicBezTo>
                    <a:pt x="70867" y="289627"/>
                    <a:pt x="121212" y="235751"/>
                    <a:pt x="185398" y="233629"/>
                  </a:cubicBezTo>
                  <a:cubicBezTo>
                    <a:pt x="248534" y="233629"/>
                    <a:pt x="294391" y="284492"/>
                    <a:pt x="294391" y="355930"/>
                  </a:cubicBezTo>
                  <a:moveTo>
                    <a:pt x="194228" y="170764"/>
                  </a:moveTo>
                  <a:cubicBezTo>
                    <a:pt x="147752" y="170274"/>
                    <a:pt x="103662" y="191371"/>
                    <a:pt x="74791" y="227914"/>
                  </a:cubicBezTo>
                  <a:lnTo>
                    <a:pt x="74791" y="16078"/>
                  </a:lnTo>
                  <a:cubicBezTo>
                    <a:pt x="74793" y="11133"/>
                    <a:pt x="70799" y="7123"/>
                    <a:pt x="65870" y="7121"/>
                  </a:cubicBezTo>
                  <a:cubicBezTo>
                    <a:pt x="64151" y="7120"/>
                    <a:pt x="62468" y="7617"/>
                    <a:pt x="61024" y="8553"/>
                  </a:cubicBezTo>
                  <a:lnTo>
                    <a:pt x="11180" y="40843"/>
                  </a:lnTo>
                  <a:cubicBezTo>
                    <a:pt x="8634" y="42493"/>
                    <a:pt x="7096" y="45326"/>
                    <a:pt x="7098" y="48368"/>
                  </a:cubicBezTo>
                  <a:lnTo>
                    <a:pt x="7098" y="523094"/>
                  </a:lnTo>
                  <a:cubicBezTo>
                    <a:pt x="7378" y="527917"/>
                    <a:pt x="11214" y="531765"/>
                    <a:pt x="16022" y="532047"/>
                  </a:cubicBezTo>
                  <a:lnTo>
                    <a:pt x="65867" y="532047"/>
                  </a:lnTo>
                  <a:cubicBezTo>
                    <a:pt x="70674" y="531765"/>
                    <a:pt x="74510" y="527917"/>
                    <a:pt x="74791" y="523094"/>
                  </a:cubicBezTo>
                  <a:lnTo>
                    <a:pt x="74791" y="484994"/>
                  </a:lnTo>
                  <a:cubicBezTo>
                    <a:pt x="104556" y="520058"/>
                    <a:pt x="148324" y="540023"/>
                    <a:pt x="194228" y="539477"/>
                  </a:cubicBezTo>
                  <a:cubicBezTo>
                    <a:pt x="276162" y="539477"/>
                    <a:pt x="363224" y="474992"/>
                    <a:pt x="363224" y="354311"/>
                  </a:cubicBezTo>
                  <a:cubicBezTo>
                    <a:pt x="363224" y="235343"/>
                    <a:pt x="276162" y="171050"/>
                    <a:pt x="194228" y="171050"/>
                  </a:cubicBezTo>
                </a:path>
              </a:pathLst>
            </a:custGeom>
            <a:solidFill>
              <a:srgbClr val="00263A"/>
            </a:solidFill>
            <a:ln w="9494" cap="flat">
              <a:noFill/>
              <a:prstDash val="solid"/>
              <a:miter/>
            </a:ln>
          </p:spPr>
          <p:txBody>
            <a:bodyPr rtlCol="0" anchor="ctr"/>
            <a:lstStyle/>
            <a:p>
              <a:endParaRPr lang="en-US" dirty="0"/>
            </a:p>
          </p:txBody>
        </p:sp>
        <p:sp>
          <p:nvSpPr>
            <p:cNvPr id="33" name="Freeform 32">
              <a:extLst>
                <a:ext uri="{FF2B5EF4-FFF2-40B4-BE49-F238E27FC236}">
                  <a16:creationId xmlns:a16="http://schemas.microsoft.com/office/drawing/2014/main" id="{402B18F2-E83A-D742-A5B8-824C29F5B102}"/>
                </a:ext>
              </a:extLst>
            </p:cNvPr>
            <p:cNvSpPr/>
            <p:nvPr/>
          </p:nvSpPr>
          <p:spPr>
            <a:xfrm>
              <a:off x="1092695" y="6159237"/>
              <a:ext cx="137640" cy="153430"/>
            </a:xfrm>
            <a:custGeom>
              <a:avLst/>
              <a:gdLst>
                <a:gd name="connsiteX0" fmla="*/ 77070 w 341790"/>
                <a:gd name="connsiteY0" fmla="*/ 162473 h 381000"/>
                <a:gd name="connsiteX1" fmla="*/ 175619 w 341790"/>
                <a:gd name="connsiteY1" fmla="*/ 67223 h 381000"/>
                <a:gd name="connsiteX2" fmla="*/ 272460 w 341790"/>
                <a:gd name="connsiteY2" fmla="*/ 162473 h 381000"/>
                <a:gd name="connsiteX3" fmla="*/ 176759 w 341790"/>
                <a:gd name="connsiteY3" fmla="*/ 7121 h 381000"/>
                <a:gd name="connsiteX4" fmla="*/ 7098 w 341790"/>
                <a:gd name="connsiteY4" fmla="*/ 191620 h 381000"/>
                <a:gd name="connsiteX5" fmla="*/ 183214 w 341790"/>
                <a:gd name="connsiteY5" fmla="*/ 376119 h 381000"/>
                <a:gd name="connsiteX6" fmla="*/ 327906 w 341790"/>
                <a:gd name="connsiteY6" fmla="*/ 310016 h 381000"/>
                <a:gd name="connsiteX7" fmla="*/ 327241 w 341790"/>
                <a:gd name="connsiteY7" fmla="*/ 297347 h 381000"/>
                <a:gd name="connsiteX8" fmla="*/ 296100 w 341790"/>
                <a:gd name="connsiteY8" fmla="*/ 269439 h 381000"/>
                <a:gd name="connsiteX9" fmla="*/ 283663 w 341790"/>
                <a:gd name="connsiteY9" fmla="*/ 269915 h 381000"/>
                <a:gd name="connsiteX10" fmla="*/ 184544 w 341790"/>
                <a:gd name="connsiteY10" fmla="*/ 314683 h 381000"/>
                <a:gd name="connsiteX11" fmla="*/ 76785 w 341790"/>
                <a:gd name="connsiteY11" fmla="*/ 220671 h 381000"/>
                <a:gd name="connsiteX12" fmla="*/ 332463 w 341790"/>
                <a:gd name="connsiteY12" fmla="*/ 220671 h 381000"/>
                <a:gd name="connsiteX13" fmla="*/ 341387 w 341790"/>
                <a:gd name="connsiteY13" fmla="*/ 212480 h 381000"/>
                <a:gd name="connsiteX14" fmla="*/ 341957 w 341790"/>
                <a:gd name="connsiteY14" fmla="*/ 194192 h 381000"/>
                <a:gd name="connsiteX15" fmla="*/ 176948 w 341790"/>
                <a:gd name="connsiteY15" fmla="*/ 7121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41790" h="381000">
                  <a:moveTo>
                    <a:pt x="77070" y="162473"/>
                  </a:moveTo>
                  <a:cubicBezTo>
                    <a:pt x="86564" y="105895"/>
                    <a:pt x="126344" y="67223"/>
                    <a:pt x="175619" y="67223"/>
                  </a:cubicBezTo>
                  <a:cubicBezTo>
                    <a:pt x="236382" y="67223"/>
                    <a:pt x="265054" y="114848"/>
                    <a:pt x="272460" y="162473"/>
                  </a:cubicBezTo>
                  <a:close/>
                  <a:moveTo>
                    <a:pt x="176759" y="7121"/>
                  </a:moveTo>
                  <a:cubicBezTo>
                    <a:pt x="80013" y="7121"/>
                    <a:pt x="7098" y="86464"/>
                    <a:pt x="7098" y="191620"/>
                  </a:cubicBezTo>
                  <a:cubicBezTo>
                    <a:pt x="7098" y="296776"/>
                    <a:pt x="83051" y="376119"/>
                    <a:pt x="183214" y="376119"/>
                  </a:cubicBezTo>
                  <a:cubicBezTo>
                    <a:pt x="242458" y="376119"/>
                    <a:pt x="287081" y="355736"/>
                    <a:pt x="327906" y="310016"/>
                  </a:cubicBezTo>
                  <a:cubicBezTo>
                    <a:pt x="330927" y="306238"/>
                    <a:pt x="330641" y="300786"/>
                    <a:pt x="327241" y="297347"/>
                  </a:cubicBezTo>
                  <a:lnTo>
                    <a:pt x="296100" y="269439"/>
                  </a:lnTo>
                  <a:cubicBezTo>
                    <a:pt x="292510" y="266193"/>
                    <a:pt x="286996" y="266404"/>
                    <a:pt x="283663" y="269915"/>
                  </a:cubicBezTo>
                  <a:cubicBezTo>
                    <a:pt x="258847" y="298807"/>
                    <a:pt x="222556" y="315198"/>
                    <a:pt x="184544" y="314683"/>
                  </a:cubicBezTo>
                  <a:cubicBezTo>
                    <a:pt x="128718" y="314683"/>
                    <a:pt x="86469" y="277345"/>
                    <a:pt x="76785" y="220671"/>
                  </a:cubicBezTo>
                  <a:lnTo>
                    <a:pt x="332463" y="220671"/>
                  </a:lnTo>
                  <a:cubicBezTo>
                    <a:pt x="337110" y="220688"/>
                    <a:pt x="340992" y="217125"/>
                    <a:pt x="341387" y="212480"/>
                  </a:cubicBezTo>
                  <a:cubicBezTo>
                    <a:pt x="341957" y="204383"/>
                    <a:pt x="341957" y="198859"/>
                    <a:pt x="341957" y="194192"/>
                  </a:cubicBezTo>
                  <a:cubicBezTo>
                    <a:pt x="341957" y="83987"/>
                    <a:pt x="274074" y="7121"/>
                    <a:pt x="176948" y="7121"/>
                  </a:cubicBezTo>
                </a:path>
              </a:pathLst>
            </a:custGeom>
            <a:solidFill>
              <a:srgbClr val="00263A"/>
            </a:solidFill>
            <a:ln w="9494" cap="flat">
              <a:noFill/>
              <a:prstDash val="solid"/>
              <a:miter/>
            </a:ln>
          </p:spPr>
          <p:txBody>
            <a:bodyPr rtlCol="0" anchor="ctr"/>
            <a:lstStyle/>
            <a:p>
              <a:endParaRPr lang="en-US" dirty="0"/>
            </a:p>
          </p:txBody>
        </p:sp>
        <p:sp>
          <p:nvSpPr>
            <p:cNvPr id="34" name="Freeform 33">
              <a:extLst>
                <a:ext uri="{FF2B5EF4-FFF2-40B4-BE49-F238E27FC236}">
                  <a16:creationId xmlns:a16="http://schemas.microsoft.com/office/drawing/2014/main" id="{B857F597-F99F-7842-A7ED-92A68B83133D}"/>
                </a:ext>
              </a:extLst>
            </p:cNvPr>
            <p:cNvSpPr/>
            <p:nvPr/>
          </p:nvSpPr>
          <p:spPr>
            <a:xfrm>
              <a:off x="1233050" y="6160004"/>
              <a:ext cx="129993" cy="149594"/>
            </a:xfrm>
            <a:custGeom>
              <a:avLst/>
              <a:gdLst>
                <a:gd name="connsiteX0" fmla="*/ 252902 w 322801"/>
                <a:gd name="connsiteY0" fmla="*/ 209527 h 371475"/>
                <a:gd name="connsiteX1" fmla="*/ 252902 w 322801"/>
                <a:gd name="connsiteY1" fmla="*/ 233911 h 371475"/>
                <a:gd name="connsiteX2" fmla="*/ 150365 w 322801"/>
                <a:gd name="connsiteY2" fmla="*/ 315350 h 371475"/>
                <a:gd name="connsiteX3" fmla="*/ 75076 w 322801"/>
                <a:gd name="connsiteY3" fmla="*/ 256104 h 371475"/>
                <a:gd name="connsiteX4" fmla="*/ 164036 w 322801"/>
                <a:gd name="connsiteY4" fmla="*/ 197335 h 371475"/>
                <a:gd name="connsiteX5" fmla="*/ 252902 w 322801"/>
                <a:gd name="connsiteY5" fmla="*/ 209527 h 371475"/>
                <a:gd name="connsiteX6" fmla="*/ 167454 w 322801"/>
                <a:gd name="connsiteY6" fmla="*/ 7121 h 371475"/>
                <a:gd name="connsiteX7" fmla="*/ 41941 w 322801"/>
                <a:gd name="connsiteY7" fmla="*/ 36553 h 371475"/>
                <a:gd name="connsiteX8" fmla="*/ 37194 w 322801"/>
                <a:gd name="connsiteY8" fmla="*/ 47792 h 371475"/>
                <a:gd name="connsiteX9" fmla="*/ 52100 w 322801"/>
                <a:gd name="connsiteY9" fmla="*/ 88750 h 371475"/>
                <a:gd name="connsiteX10" fmla="*/ 57132 w 322801"/>
                <a:gd name="connsiteY10" fmla="*/ 93893 h 371475"/>
                <a:gd name="connsiteX11" fmla="*/ 64253 w 322801"/>
                <a:gd name="connsiteY11" fmla="*/ 93893 h 371475"/>
                <a:gd name="connsiteX12" fmla="*/ 162233 w 322801"/>
                <a:gd name="connsiteY12" fmla="*/ 70652 h 371475"/>
                <a:gd name="connsiteX13" fmla="*/ 252522 w 322801"/>
                <a:gd name="connsiteY13" fmla="*/ 151424 h 371475"/>
                <a:gd name="connsiteX14" fmla="*/ 159004 w 322801"/>
                <a:gd name="connsiteY14" fmla="*/ 139899 h 371475"/>
                <a:gd name="connsiteX15" fmla="*/ 7098 w 322801"/>
                <a:gd name="connsiteY15" fmla="*/ 260009 h 371475"/>
                <a:gd name="connsiteX16" fmla="*/ 141060 w 322801"/>
                <a:gd name="connsiteY16" fmla="*/ 373643 h 371475"/>
                <a:gd name="connsiteX17" fmla="*/ 252712 w 322801"/>
                <a:gd name="connsiteY17" fmla="*/ 330590 h 371475"/>
                <a:gd name="connsiteX18" fmla="*/ 252712 w 322801"/>
                <a:gd name="connsiteY18" fmla="*/ 357545 h 371475"/>
                <a:gd name="connsiteX19" fmla="*/ 261637 w 322801"/>
                <a:gd name="connsiteY19" fmla="*/ 366499 h 371475"/>
                <a:gd name="connsiteX20" fmla="*/ 310816 w 322801"/>
                <a:gd name="connsiteY20" fmla="*/ 366499 h 371475"/>
                <a:gd name="connsiteX21" fmla="*/ 319741 w 322801"/>
                <a:gd name="connsiteY21" fmla="*/ 357545 h 371475"/>
                <a:gd name="connsiteX22" fmla="*/ 319741 w 322801"/>
                <a:gd name="connsiteY22" fmla="*/ 151996 h 371475"/>
                <a:gd name="connsiteX23" fmla="*/ 281764 w 322801"/>
                <a:gd name="connsiteY23" fmla="*/ 47221 h 371475"/>
                <a:gd name="connsiteX24" fmla="*/ 167264 w 322801"/>
                <a:gd name="connsiteY24" fmla="*/ 7502 h 371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322801" h="371475">
                  <a:moveTo>
                    <a:pt x="252902" y="209527"/>
                  </a:moveTo>
                  <a:lnTo>
                    <a:pt x="252902" y="233911"/>
                  </a:lnTo>
                  <a:cubicBezTo>
                    <a:pt x="252902" y="280298"/>
                    <a:pt x="208849" y="315350"/>
                    <a:pt x="150365" y="315350"/>
                  </a:cubicBezTo>
                  <a:cubicBezTo>
                    <a:pt x="114097" y="315350"/>
                    <a:pt x="75076" y="297157"/>
                    <a:pt x="75076" y="256104"/>
                  </a:cubicBezTo>
                  <a:cubicBezTo>
                    <a:pt x="75076" y="219814"/>
                    <a:pt x="109160" y="197335"/>
                    <a:pt x="164036" y="197335"/>
                  </a:cubicBezTo>
                  <a:cubicBezTo>
                    <a:pt x="194078" y="197245"/>
                    <a:pt x="223987" y="201349"/>
                    <a:pt x="252902" y="209527"/>
                  </a:cubicBezTo>
                  <a:moveTo>
                    <a:pt x="167454" y="7121"/>
                  </a:moveTo>
                  <a:cubicBezTo>
                    <a:pt x="123928" y="7211"/>
                    <a:pt x="80998" y="17278"/>
                    <a:pt x="41941" y="36553"/>
                  </a:cubicBezTo>
                  <a:cubicBezTo>
                    <a:pt x="37664" y="38469"/>
                    <a:pt x="35591" y="43377"/>
                    <a:pt x="37194" y="47792"/>
                  </a:cubicBezTo>
                  <a:lnTo>
                    <a:pt x="52100" y="88750"/>
                  </a:lnTo>
                  <a:cubicBezTo>
                    <a:pt x="52954" y="91116"/>
                    <a:pt x="54790" y="92993"/>
                    <a:pt x="57132" y="93893"/>
                  </a:cubicBezTo>
                  <a:cubicBezTo>
                    <a:pt x="59400" y="94896"/>
                    <a:pt x="61984" y="94896"/>
                    <a:pt x="64253" y="93893"/>
                  </a:cubicBezTo>
                  <a:cubicBezTo>
                    <a:pt x="94720" y="78755"/>
                    <a:pt x="128234" y="70805"/>
                    <a:pt x="162233" y="70652"/>
                  </a:cubicBezTo>
                  <a:cubicBezTo>
                    <a:pt x="203152" y="70652"/>
                    <a:pt x="251857" y="84749"/>
                    <a:pt x="252522" y="151424"/>
                  </a:cubicBezTo>
                  <a:cubicBezTo>
                    <a:pt x="221990" y="143475"/>
                    <a:pt x="190546" y="139600"/>
                    <a:pt x="159004" y="139899"/>
                  </a:cubicBezTo>
                  <a:cubicBezTo>
                    <a:pt x="65202" y="139899"/>
                    <a:pt x="7098" y="185429"/>
                    <a:pt x="7098" y="260009"/>
                  </a:cubicBezTo>
                  <a:cubicBezTo>
                    <a:pt x="7098" y="334590"/>
                    <a:pt x="74506" y="373643"/>
                    <a:pt x="141060" y="373643"/>
                  </a:cubicBezTo>
                  <a:cubicBezTo>
                    <a:pt x="182489" y="374673"/>
                    <a:pt x="222636" y="359192"/>
                    <a:pt x="252712" y="330590"/>
                  </a:cubicBezTo>
                  <a:lnTo>
                    <a:pt x="252712" y="357545"/>
                  </a:lnTo>
                  <a:cubicBezTo>
                    <a:pt x="252712" y="362490"/>
                    <a:pt x="256708" y="366499"/>
                    <a:pt x="261637" y="366499"/>
                  </a:cubicBezTo>
                  <a:lnTo>
                    <a:pt x="310816" y="366499"/>
                  </a:lnTo>
                  <a:cubicBezTo>
                    <a:pt x="315745" y="366499"/>
                    <a:pt x="319741" y="362490"/>
                    <a:pt x="319741" y="357545"/>
                  </a:cubicBezTo>
                  <a:lnTo>
                    <a:pt x="319741" y="151996"/>
                  </a:lnTo>
                  <a:cubicBezTo>
                    <a:pt x="319741" y="106657"/>
                    <a:pt x="307398" y="72272"/>
                    <a:pt x="281764" y="47221"/>
                  </a:cubicBezTo>
                  <a:cubicBezTo>
                    <a:pt x="256130" y="22170"/>
                    <a:pt x="216349" y="7502"/>
                    <a:pt x="167264" y="7502"/>
                  </a:cubicBezTo>
                </a:path>
              </a:pathLst>
            </a:custGeom>
            <a:solidFill>
              <a:srgbClr val="00263A"/>
            </a:solidFill>
            <a:ln w="9494" cap="flat">
              <a:noFill/>
              <a:prstDash val="solid"/>
              <a:miter/>
            </a:ln>
          </p:spPr>
          <p:txBody>
            <a:bodyPr rtlCol="0" anchor="ctr"/>
            <a:lstStyle/>
            <a:p>
              <a:endParaRPr lang="en-US" dirty="0"/>
            </a:p>
          </p:txBody>
        </p:sp>
        <p:sp>
          <p:nvSpPr>
            <p:cNvPr id="35" name="Freeform 34">
              <a:extLst>
                <a:ext uri="{FF2B5EF4-FFF2-40B4-BE49-F238E27FC236}">
                  <a16:creationId xmlns:a16="http://schemas.microsoft.com/office/drawing/2014/main" id="{3C9E5814-07FB-1847-AF5C-B73224DB72BB}"/>
                </a:ext>
              </a:extLst>
            </p:cNvPr>
            <p:cNvSpPr/>
            <p:nvPr/>
          </p:nvSpPr>
          <p:spPr>
            <a:xfrm>
              <a:off x="1367784" y="6159256"/>
              <a:ext cx="137640" cy="153430"/>
            </a:xfrm>
            <a:custGeom>
              <a:avLst/>
              <a:gdLst>
                <a:gd name="connsiteX0" fmla="*/ 302271 w 341790"/>
                <a:gd name="connsiteY0" fmla="*/ 265582 h 381000"/>
                <a:gd name="connsiteX1" fmla="*/ 295815 w 341790"/>
                <a:gd name="connsiteY1" fmla="*/ 263200 h 381000"/>
                <a:gd name="connsiteX2" fmla="*/ 289644 w 341790"/>
                <a:gd name="connsiteY2" fmla="*/ 266058 h 381000"/>
                <a:gd name="connsiteX3" fmla="*/ 193753 w 341790"/>
                <a:gd name="connsiteY3" fmla="*/ 313683 h 381000"/>
                <a:gd name="connsiteX4" fmla="*/ 79823 w 341790"/>
                <a:gd name="connsiteY4" fmla="*/ 190620 h 381000"/>
                <a:gd name="connsiteX5" fmla="*/ 190715 w 341790"/>
                <a:gd name="connsiteY5" fmla="*/ 69557 h 381000"/>
                <a:gd name="connsiteX6" fmla="*/ 285657 w 341790"/>
                <a:gd name="connsiteY6" fmla="*/ 117182 h 381000"/>
                <a:gd name="connsiteX7" fmla="*/ 292113 w 341790"/>
                <a:gd name="connsiteY7" fmla="*/ 119944 h 381000"/>
                <a:gd name="connsiteX8" fmla="*/ 292113 w 341790"/>
                <a:gd name="connsiteY8" fmla="*/ 119944 h 381000"/>
                <a:gd name="connsiteX9" fmla="*/ 298569 w 341790"/>
                <a:gd name="connsiteY9" fmla="*/ 117182 h 381000"/>
                <a:gd name="connsiteX10" fmla="*/ 331608 w 341790"/>
                <a:gd name="connsiteY10" fmla="*/ 82035 h 381000"/>
                <a:gd name="connsiteX11" fmla="*/ 331608 w 341790"/>
                <a:gd name="connsiteY11" fmla="*/ 69748 h 381000"/>
                <a:gd name="connsiteX12" fmla="*/ 191000 w 341790"/>
                <a:gd name="connsiteY12" fmla="*/ 7168 h 381000"/>
                <a:gd name="connsiteX13" fmla="*/ 7098 w 341790"/>
                <a:gd name="connsiteY13" fmla="*/ 191668 h 381000"/>
                <a:gd name="connsiteX14" fmla="*/ 191000 w 341790"/>
                <a:gd name="connsiteY14" fmla="*/ 376167 h 381000"/>
                <a:gd name="connsiteX15" fmla="*/ 334362 w 341790"/>
                <a:gd name="connsiteY15" fmla="*/ 308158 h 381000"/>
                <a:gd name="connsiteX16" fmla="*/ 333792 w 341790"/>
                <a:gd name="connsiteY16" fmla="*/ 295585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41790" h="381000">
                  <a:moveTo>
                    <a:pt x="302271" y="265582"/>
                  </a:moveTo>
                  <a:cubicBezTo>
                    <a:pt x="300492" y="264006"/>
                    <a:pt x="298188" y="263157"/>
                    <a:pt x="295815" y="263200"/>
                  </a:cubicBezTo>
                  <a:cubicBezTo>
                    <a:pt x="293453" y="263256"/>
                    <a:pt x="291219" y="264290"/>
                    <a:pt x="289644" y="266058"/>
                  </a:cubicBezTo>
                  <a:cubicBezTo>
                    <a:pt x="260117" y="297776"/>
                    <a:pt x="228786" y="313683"/>
                    <a:pt x="193753" y="313683"/>
                  </a:cubicBezTo>
                  <a:cubicBezTo>
                    <a:pt x="129762" y="313683"/>
                    <a:pt x="79823" y="260248"/>
                    <a:pt x="79823" y="190620"/>
                  </a:cubicBezTo>
                  <a:cubicBezTo>
                    <a:pt x="79823" y="122707"/>
                    <a:pt x="128528" y="69557"/>
                    <a:pt x="190715" y="69557"/>
                  </a:cubicBezTo>
                  <a:cubicBezTo>
                    <a:pt x="234388" y="69557"/>
                    <a:pt x="262301" y="92608"/>
                    <a:pt x="285657" y="117182"/>
                  </a:cubicBezTo>
                  <a:cubicBezTo>
                    <a:pt x="287322" y="118978"/>
                    <a:pt x="289668" y="119981"/>
                    <a:pt x="292113" y="119944"/>
                  </a:cubicBezTo>
                  <a:lnTo>
                    <a:pt x="292113" y="119944"/>
                  </a:lnTo>
                  <a:cubicBezTo>
                    <a:pt x="294555" y="119970"/>
                    <a:pt x="296896" y="118968"/>
                    <a:pt x="298569" y="117182"/>
                  </a:cubicBezTo>
                  <a:lnTo>
                    <a:pt x="331608" y="82035"/>
                  </a:lnTo>
                  <a:cubicBezTo>
                    <a:pt x="334950" y="78625"/>
                    <a:pt x="334950" y="73157"/>
                    <a:pt x="331608" y="69748"/>
                  </a:cubicBezTo>
                  <a:cubicBezTo>
                    <a:pt x="296397" y="28880"/>
                    <a:pt x="244830" y="5929"/>
                    <a:pt x="191000" y="7168"/>
                  </a:cubicBezTo>
                  <a:cubicBezTo>
                    <a:pt x="89433" y="7168"/>
                    <a:pt x="7098" y="89771"/>
                    <a:pt x="7098" y="191668"/>
                  </a:cubicBezTo>
                  <a:cubicBezTo>
                    <a:pt x="7098" y="293564"/>
                    <a:pt x="89433" y="376167"/>
                    <a:pt x="191000" y="376167"/>
                  </a:cubicBezTo>
                  <a:cubicBezTo>
                    <a:pt x="264200" y="376167"/>
                    <a:pt x="306069" y="339781"/>
                    <a:pt x="334362" y="308158"/>
                  </a:cubicBezTo>
                  <a:cubicBezTo>
                    <a:pt x="337635" y="304518"/>
                    <a:pt x="337381" y="298913"/>
                    <a:pt x="333792" y="295585"/>
                  </a:cubicBezTo>
                  <a:close/>
                </a:path>
              </a:pathLst>
            </a:custGeom>
            <a:solidFill>
              <a:srgbClr val="00263A"/>
            </a:solidFill>
            <a:ln w="9494" cap="flat">
              <a:noFill/>
              <a:prstDash val="solid"/>
              <a:miter/>
            </a:ln>
          </p:spPr>
          <p:txBody>
            <a:bodyPr rtlCol="0" anchor="ctr"/>
            <a:lstStyle/>
            <a:p>
              <a:endParaRPr lang="en-US" dirty="0"/>
            </a:p>
          </p:txBody>
        </p:sp>
        <p:sp>
          <p:nvSpPr>
            <p:cNvPr id="36" name="Freeform 35">
              <a:extLst>
                <a:ext uri="{FF2B5EF4-FFF2-40B4-BE49-F238E27FC236}">
                  <a16:creationId xmlns:a16="http://schemas.microsoft.com/office/drawing/2014/main" id="{C281E751-40BD-B04B-A6CE-7F14D96D30D7}"/>
                </a:ext>
              </a:extLst>
            </p:cNvPr>
            <p:cNvSpPr/>
            <p:nvPr/>
          </p:nvSpPr>
          <p:spPr>
            <a:xfrm>
              <a:off x="1499833" y="6159232"/>
              <a:ext cx="152933" cy="153430"/>
            </a:xfrm>
            <a:custGeom>
              <a:avLst/>
              <a:gdLst>
                <a:gd name="connsiteX0" fmla="*/ 305047 w 379766"/>
                <a:gd name="connsiteY0" fmla="*/ 192871 h 381000"/>
                <a:gd name="connsiteX1" fmla="*/ 191117 w 379766"/>
                <a:gd name="connsiteY1" fmla="*/ 313363 h 381000"/>
                <a:gd name="connsiteX2" fmla="*/ 76143 w 379766"/>
                <a:gd name="connsiteY2" fmla="*/ 190300 h 381000"/>
                <a:gd name="connsiteX3" fmla="*/ 190073 w 379766"/>
                <a:gd name="connsiteY3" fmla="*/ 69237 h 381000"/>
                <a:gd name="connsiteX4" fmla="*/ 305047 w 379766"/>
                <a:gd name="connsiteY4" fmla="*/ 192871 h 381000"/>
                <a:gd name="connsiteX5" fmla="*/ 191117 w 379766"/>
                <a:gd name="connsiteY5" fmla="*/ 7134 h 381000"/>
                <a:gd name="connsiteX6" fmla="*/ 7106 w 379766"/>
                <a:gd name="connsiteY6" fmla="*/ 188269 h 381000"/>
                <a:gd name="connsiteX7" fmla="*/ 7120 w 379766"/>
                <a:gd name="connsiteY7" fmla="*/ 192871 h 381000"/>
                <a:gd name="connsiteX8" fmla="*/ 188026 w 379766"/>
                <a:gd name="connsiteY8" fmla="*/ 379766 h 381000"/>
                <a:gd name="connsiteX9" fmla="*/ 374315 w 379766"/>
                <a:gd name="connsiteY9" fmla="*/ 198272 h 381000"/>
                <a:gd name="connsiteX10" fmla="*/ 374260 w 379766"/>
                <a:gd name="connsiteY10" fmla="*/ 190300 h 381000"/>
                <a:gd name="connsiteX11" fmla="*/ 194936 w 379766"/>
                <a:gd name="connsiteY11" fmla="*/ 7128 h 381000"/>
                <a:gd name="connsiteX12" fmla="*/ 191117 w 379766"/>
                <a:gd name="connsiteY12" fmla="*/ 7134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79766" h="381000">
                  <a:moveTo>
                    <a:pt x="305047" y="192871"/>
                  </a:moveTo>
                  <a:cubicBezTo>
                    <a:pt x="305047" y="261547"/>
                    <a:pt x="255962" y="313363"/>
                    <a:pt x="191117" y="313363"/>
                  </a:cubicBezTo>
                  <a:cubicBezTo>
                    <a:pt x="126272" y="313363"/>
                    <a:pt x="76143" y="259928"/>
                    <a:pt x="76143" y="190300"/>
                  </a:cubicBezTo>
                  <a:cubicBezTo>
                    <a:pt x="76143" y="120672"/>
                    <a:pt x="124943" y="69237"/>
                    <a:pt x="190073" y="69237"/>
                  </a:cubicBezTo>
                  <a:cubicBezTo>
                    <a:pt x="255203" y="69237"/>
                    <a:pt x="305047" y="122958"/>
                    <a:pt x="305047" y="192871"/>
                  </a:cubicBezTo>
                  <a:moveTo>
                    <a:pt x="191117" y="7134"/>
                  </a:moveTo>
                  <a:cubicBezTo>
                    <a:pt x="90447" y="6175"/>
                    <a:pt x="8062" y="87272"/>
                    <a:pt x="7106" y="188269"/>
                  </a:cubicBezTo>
                  <a:cubicBezTo>
                    <a:pt x="7091" y="189803"/>
                    <a:pt x="7096" y="191337"/>
                    <a:pt x="7120" y="192871"/>
                  </a:cubicBezTo>
                  <a:cubicBezTo>
                    <a:pt x="5633" y="294599"/>
                    <a:pt x="86628" y="378274"/>
                    <a:pt x="188026" y="379766"/>
                  </a:cubicBezTo>
                  <a:cubicBezTo>
                    <a:pt x="289424" y="381257"/>
                    <a:pt x="372829" y="300000"/>
                    <a:pt x="374315" y="198272"/>
                  </a:cubicBezTo>
                  <a:cubicBezTo>
                    <a:pt x="374354" y="195615"/>
                    <a:pt x="374336" y="192956"/>
                    <a:pt x="374260" y="190300"/>
                  </a:cubicBezTo>
                  <a:cubicBezTo>
                    <a:pt x="375159" y="90038"/>
                    <a:pt x="294872" y="8030"/>
                    <a:pt x="194936" y="7128"/>
                  </a:cubicBezTo>
                  <a:cubicBezTo>
                    <a:pt x="193663" y="7116"/>
                    <a:pt x="192390" y="7118"/>
                    <a:pt x="191117" y="7134"/>
                  </a:cubicBezTo>
                </a:path>
              </a:pathLst>
            </a:custGeom>
            <a:solidFill>
              <a:srgbClr val="00263A"/>
            </a:solidFill>
            <a:ln w="9494" cap="flat">
              <a:noFill/>
              <a:prstDash val="solid"/>
              <a:miter/>
            </a:ln>
          </p:spPr>
          <p:txBody>
            <a:bodyPr rtlCol="0" anchor="ctr"/>
            <a:lstStyle/>
            <a:p>
              <a:endParaRPr lang="en-US" dirty="0"/>
            </a:p>
          </p:txBody>
        </p:sp>
        <p:sp>
          <p:nvSpPr>
            <p:cNvPr id="37" name="Freeform 36">
              <a:extLst>
                <a:ext uri="{FF2B5EF4-FFF2-40B4-BE49-F238E27FC236}">
                  <a16:creationId xmlns:a16="http://schemas.microsoft.com/office/drawing/2014/main" id="{28F46A0F-0A05-BA47-84D6-528E35E8AA39}"/>
                </a:ext>
              </a:extLst>
            </p:cNvPr>
            <p:cNvSpPr/>
            <p:nvPr/>
          </p:nvSpPr>
          <p:spPr>
            <a:xfrm>
              <a:off x="1658280" y="6159207"/>
              <a:ext cx="129993" cy="149594"/>
            </a:xfrm>
            <a:custGeom>
              <a:avLst/>
              <a:gdLst>
                <a:gd name="connsiteX0" fmla="*/ 180841 w 322801"/>
                <a:gd name="connsiteY0" fmla="*/ 7196 h 371475"/>
                <a:gd name="connsiteX1" fmla="*/ 75076 w 322801"/>
                <a:gd name="connsiteY1" fmla="*/ 54154 h 371475"/>
                <a:gd name="connsiteX2" fmla="*/ 75076 w 322801"/>
                <a:gd name="connsiteY2" fmla="*/ 23293 h 371475"/>
                <a:gd name="connsiteX3" fmla="*/ 66151 w 322801"/>
                <a:gd name="connsiteY3" fmla="*/ 14339 h 371475"/>
                <a:gd name="connsiteX4" fmla="*/ 16022 w 322801"/>
                <a:gd name="connsiteY4" fmla="*/ 14339 h 371475"/>
                <a:gd name="connsiteX5" fmla="*/ 7098 w 322801"/>
                <a:gd name="connsiteY5" fmla="*/ 23293 h 371475"/>
                <a:gd name="connsiteX6" fmla="*/ 7098 w 322801"/>
                <a:gd name="connsiteY6" fmla="*/ 359430 h 371475"/>
                <a:gd name="connsiteX7" fmla="*/ 16022 w 322801"/>
                <a:gd name="connsiteY7" fmla="*/ 368384 h 371475"/>
                <a:gd name="connsiteX8" fmla="*/ 65962 w 322801"/>
                <a:gd name="connsiteY8" fmla="*/ 368384 h 371475"/>
                <a:gd name="connsiteX9" fmla="*/ 74886 w 322801"/>
                <a:gd name="connsiteY9" fmla="*/ 359430 h 371475"/>
                <a:gd name="connsiteX10" fmla="*/ 74886 w 322801"/>
                <a:gd name="connsiteY10" fmla="*/ 167311 h 371475"/>
                <a:gd name="connsiteX11" fmla="*/ 166410 w 322801"/>
                <a:gd name="connsiteY11" fmla="*/ 71013 h 371475"/>
                <a:gd name="connsiteX12" fmla="*/ 250149 w 322801"/>
                <a:gd name="connsiteY12" fmla="*/ 163501 h 371475"/>
                <a:gd name="connsiteX13" fmla="*/ 250149 w 322801"/>
                <a:gd name="connsiteY13" fmla="*/ 359430 h 371475"/>
                <a:gd name="connsiteX14" fmla="*/ 259073 w 322801"/>
                <a:gd name="connsiteY14" fmla="*/ 368384 h 371475"/>
                <a:gd name="connsiteX15" fmla="*/ 308917 w 322801"/>
                <a:gd name="connsiteY15" fmla="*/ 368384 h 371475"/>
                <a:gd name="connsiteX16" fmla="*/ 317842 w 322801"/>
                <a:gd name="connsiteY16" fmla="*/ 359430 h 371475"/>
                <a:gd name="connsiteX17" fmla="*/ 317842 w 322801"/>
                <a:gd name="connsiteY17" fmla="*/ 150737 h 371475"/>
                <a:gd name="connsiteX18" fmla="*/ 180651 w 322801"/>
                <a:gd name="connsiteY18" fmla="*/ 7196 h 371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22801" h="371475">
                  <a:moveTo>
                    <a:pt x="180841" y="7196"/>
                  </a:moveTo>
                  <a:cubicBezTo>
                    <a:pt x="140290" y="5833"/>
                    <a:pt x="101339" y="23126"/>
                    <a:pt x="75076" y="54154"/>
                  </a:cubicBezTo>
                  <a:lnTo>
                    <a:pt x="75076" y="23293"/>
                  </a:lnTo>
                  <a:cubicBezTo>
                    <a:pt x="75076" y="18348"/>
                    <a:pt x="71080" y="14339"/>
                    <a:pt x="66151" y="14339"/>
                  </a:cubicBezTo>
                  <a:lnTo>
                    <a:pt x="16022" y="14339"/>
                  </a:lnTo>
                  <a:cubicBezTo>
                    <a:pt x="11214" y="14621"/>
                    <a:pt x="7378" y="18469"/>
                    <a:pt x="7098" y="23293"/>
                  </a:cubicBezTo>
                  <a:lnTo>
                    <a:pt x="7098" y="359430"/>
                  </a:lnTo>
                  <a:cubicBezTo>
                    <a:pt x="7378" y="364253"/>
                    <a:pt x="11214" y="368102"/>
                    <a:pt x="16022" y="368384"/>
                  </a:cubicBezTo>
                  <a:lnTo>
                    <a:pt x="65962" y="368384"/>
                  </a:lnTo>
                  <a:cubicBezTo>
                    <a:pt x="70890" y="368384"/>
                    <a:pt x="74886" y="364375"/>
                    <a:pt x="74886" y="359430"/>
                  </a:cubicBezTo>
                  <a:lnTo>
                    <a:pt x="74886" y="167311"/>
                  </a:lnTo>
                  <a:cubicBezTo>
                    <a:pt x="74886" y="110161"/>
                    <a:pt x="112863" y="71013"/>
                    <a:pt x="166410" y="71013"/>
                  </a:cubicBezTo>
                  <a:cubicBezTo>
                    <a:pt x="219957" y="71013"/>
                    <a:pt x="250149" y="104636"/>
                    <a:pt x="250149" y="163501"/>
                  </a:cubicBezTo>
                  <a:lnTo>
                    <a:pt x="250149" y="359430"/>
                  </a:lnTo>
                  <a:cubicBezTo>
                    <a:pt x="250429" y="364253"/>
                    <a:pt x="254265" y="368102"/>
                    <a:pt x="259073" y="368384"/>
                  </a:cubicBezTo>
                  <a:lnTo>
                    <a:pt x="308917" y="368384"/>
                  </a:lnTo>
                  <a:cubicBezTo>
                    <a:pt x="313846" y="368384"/>
                    <a:pt x="317842" y="364375"/>
                    <a:pt x="317842" y="359430"/>
                  </a:cubicBezTo>
                  <a:lnTo>
                    <a:pt x="317842" y="150737"/>
                  </a:lnTo>
                  <a:cubicBezTo>
                    <a:pt x="317842" y="63488"/>
                    <a:pt x="264010" y="7196"/>
                    <a:pt x="180651" y="7196"/>
                  </a:cubicBezTo>
                </a:path>
              </a:pathLst>
            </a:custGeom>
            <a:solidFill>
              <a:srgbClr val="00263A"/>
            </a:solidFill>
            <a:ln w="9494" cap="flat">
              <a:noFill/>
              <a:prstDash val="solid"/>
              <a:miter/>
            </a:ln>
          </p:spPr>
          <p:txBody>
            <a:bodyPr rtlCol="0" anchor="ctr"/>
            <a:lstStyle/>
            <a:p>
              <a:endParaRPr lang="en-US" dirty="0"/>
            </a:p>
          </p:txBody>
        </p:sp>
      </p:grpSp>
      <p:sp>
        <p:nvSpPr>
          <p:cNvPr id="38" name="TextBox 37">
            <a:extLst>
              <a:ext uri="{FF2B5EF4-FFF2-40B4-BE49-F238E27FC236}">
                <a16:creationId xmlns:a16="http://schemas.microsoft.com/office/drawing/2014/main" id="{966CB604-9988-A64A-9CDD-DD5D9ADFFCCD}"/>
              </a:ext>
            </a:extLst>
          </p:cNvPr>
          <p:cNvSpPr txBox="1"/>
          <p:nvPr userDrawn="1"/>
        </p:nvSpPr>
        <p:spPr>
          <a:xfrm>
            <a:off x="11035975" y="6130873"/>
            <a:ext cx="512897" cy="153888"/>
          </a:xfrm>
          <a:prstGeom prst="rect">
            <a:avLst/>
          </a:prstGeom>
          <a:noFill/>
        </p:spPr>
        <p:txBody>
          <a:bodyPr wrap="square" lIns="0" tIns="0" rIns="0" bIns="0" rtlCol="0">
            <a:spAutoFit/>
          </a:bodyPr>
          <a:lstStyle/>
          <a:p>
            <a:pPr algn="r"/>
            <a:fld id="{260E2A6B-A809-4840-BF14-8648BC0BDF87}" type="slidenum">
              <a:rPr lang="id-ID" sz="1000" b="1" i="0" smtClean="0">
                <a:solidFill>
                  <a:schemeClr val="bg1">
                    <a:lumMod val="75000"/>
                  </a:schemeClr>
                </a:solidFill>
                <a:latin typeface="Arial" charset="0"/>
                <a:ea typeface="Arial" charset="0"/>
                <a:cs typeface="Arial" charset="0"/>
              </a:rPr>
              <a:pPr algn="r"/>
              <a:t>‹#›</a:t>
            </a:fld>
            <a:endParaRPr lang="id-ID" sz="1000" b="1" i="0" dirty="0">
              <a:solidFill>
                <a:schemeClr val="bg1">
                  <a:lumMod val="75000"/>
                </a:schemeClr>
              </a:solidFill>
              <a:latin typeface="Arial" charset="0"/>
              <a:ea typeface="Arial" charset="0"/>
              <a:cs typeface="Arial" charset="0"/>
            </a:endParaRPr>
          </a:p>
        </p:txBody>
      </p:sp>
      <p:cxnSp>
        <p:nvCxnSpPr>
          <p:cNvPr id="39" name="Straight Connector 38"/>
          <p:cNvCxnSpPr/>
          <p:nvPr userDrawn="1"/>
        </p:nvCxnSpPr>
        <p:spPr>
          <a:xfrm>
            <a:off x="1916346" y="6099243"/>
            <a:ext cx="0" cy="250372"/>
          </a:xfrm>
          <a:prstGeom prst="line">
            <a:avLst/>
          </a:prstGeom>
          <a:ln>
            <a:solidFill>
              <a:srgbClr val="333637"/>
            </a:solidFill>
          </a:ln>
        </p:spPr>
        <p:style>
          <a:lnRef idx="1">
            <a:schemeClr val="accent1"/>
          </a:lnRef>
          <a:fillRef idx="0">
            <a:schemeClr val="accent1"/>
          </a:fillRef>
          <a:effectRef idx="0">
            <a:schemeClr val="accent1"/>
          </a:effectRef>
          <a:fontRef idx="minor">
            <a:schemeClr val="tx1"/>
          </a:fontRef>
        </p:style>
      </p:cxnSp>
      <p:pic>
        <p:nvPicPr>
          <p:cNvPr id="40" name="Picture 39"/>
          <p:cNvPicPr>
            <a:picLocks noChangeAspect="1"/>
          </p:cNvPicPr>
          <p:nvPr userDrawn="1"/>
        </p:nvPicPr>
        <p:blipFill rotWithShape="1">
          <a:blip r:embed="rId6" cstate="email">
            <a:extLst>
              <a:ext uri="{28A0092B-C50C-407E-A947-70E740481C1C}">
                <a14:useLocalDpi xmlns:a14="http://schemas.microsoft.com/office/drawing/2010/main" val="0"/>
              </a:ext>
            </a:extLst>
          </a:blip>
          <a:srcRect l="13827" t="29345" r="15301" b="26082"/>
          <a:stretch/>
        </p:blipFill>
        <p:spPr>
          <a:xfrm>
            <a:off x="2036767" y="6079697"/>
            <a:ext cx="1501563" cy="311800"/>
          </a:xfrm>
          <a:prstGeom prst="rect">
            <a:avLst/>
          </a:prstGeom>
        </p:spPr>
      </p:pic>
      <p:cxnSp>
        <p:nvCxnSpPr>
          <p:cNvPr id="41" name="Straight Connector 40"/>
          <p:cNvCxnSpPr/>
          <p:nvPr userDrawn="1"/>
        </p:nvCxnSpPr>
        <p:spPr>
          <a:xfrm>
            <a:off x="3653706" y="6099243"/>
            <a:ext cx="0" cy="250372"/>
          </a:xfrm>
          <a:prstGeom prst="line">
            <a:avLst/>
          </a:prstGeom>
          <a:ln>
            <a:solidFill>
              <a:srgbClr val="333637"/>
            </a:solidFill>
          </a:ln>
        </p:spPr>
        <p:style>
          <a:lnRef idx="1">
            <a:schemeClr val="accent1"/>
          </a:lnRef>
          <a:fillRef idx="0">
            <a:schemeClr val="accent1"/>
          </a:fillRef>
          <a:effectRef idx="0">
            <a:schemeClr val="accent1"/>
          </a:effectRef>
          <a:fontRef idx="minor">
            <a:schemeClr val="tx1"/>
          </a:fontRef>
        </p:style>
      </p:cxnSp>
      <p:pic>
        <p:nvPicPr>
          <p:cNvPr id="42" name="Picture 2" descr="ealth Colorado"/>
          <p:cNvPicPr>
            <a:picLocks noChangeAspect="1" noChangeArrowheads="1"/>
          </p:cNvPicPr>
          <p:nvPr userDrawn="1"/>
        </p:nvPicPr>
        <p:blipFill>
          <a:blip r:embed="rId7" cstate="email">
            <a:extLst>
              <a:ext uri="{28A0092B-C50C-407E-A947-70E740481C1C}">
                <a14:useLocalDpi xmlns:a14="http://schemas.microsoft.com/office/drawing/2010/main" val="0"/>
              </a:ext>
            </a:extLst>
          </a:blip>
          <a:srcRect/>
          <a:stretch>
            <a:fillRect/>
          </a:stretch>
        </p:blipFill>
        <p:spPr bwMode="auto">
          <a:xfrm>
            <a:off x="3809534" y="6068325"/>
            <a:ext cx="742214" cy="3030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70909020"/>
      </p:ext>
    </p:extLst>
  </p:cSld>
  <p:clrMap bg1="lt1" tx1="dk1" bg2="lt2" tx2="dk2" accent1="accent1" accent2="accent2" accent3="accent3" accent4="accent4" accent5="accent5" accent6="accent6" hlink="hlink" folHlink="folHlink"/>
  <p:sldLayoutIdLst>
    <p:sldLayoutId id="2147484084" r:id="rId1"/>
    <p:sldLayoutId id="2147484086" r:id="rId2"/>
    <p:sldLayoutId id="2147484088" r:id="rId3"/>
    <p:sldLayoutId id="2147484093" r:id="rId4"/>
  </p:sldLayoutIdLst>
  <p:hf hdr="0" ftr="0" dt="0"/>
  <p:txStyles>
    <p:titleStyle>
      <a:lvl1pPr algn="l" defTabSz="914400" rtl="0" eaLnBrk="1" latinLnBrk="0" hangingPunct="1">
        <a:lnSpc>
          <a:spcPct val="90000"/>
        </a:lnSpc>
        <a:spcBef>
          <a:spcPct val="0"/>
        </a:spcBef>
        <a:buNone/>
        <a:defRPr sz="3600" b="1" kern="1200">
          <a:solidFill>
            <a:schemeClr val="accent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114000"/>
        </a:lnSpc>
        <a:spcBef>
          <a:spcPts val="0"/>
        </a:spcBef>
        <a:spcAft>
          <a:spcPts val="600"/>
        </a:spcAft>
        <a:buFont typeface="Arial" panose="020B0604020202020204" pitchFamily="34" charset="0"/>
        <a:buChar char="•"/>
        <a:defRPr sz="2400" kern="1200">
          <a:solidFill>
            <a:schemeClr val="tx1"/>
          </a:solidFill>
          <a:latin typeface="Georgia" panose="02040502050405020303" pitchFamily="18" charset="0"/>
          <a:ea typeface="+mn-ea"/>
          <a:cs typeface="+mn-cs"/>
        </a:defRPr>
      </a:lvl1pPr>
      <a:lvl2pPr marL="685800" indent="-228600" algn="l" defTabSz="914400" rtl="0" eaLnBrk="1" latinLnBrk="0" hangingPunct="1">
        <a:lnSpc>
          <a:spcPct val="114000"/>
        </a:lnSpc>
        <a:spcBef>
          <a:spcPts val="0"/>
        </a:spcBef>
        <a:spcAft>
          <a:spcPts val="600"/>
        </a:spcAft>
        <a:buSzPct val="75000"/>
        <a:buFont typeface="Courier New" panose="02070309020205020404" pitchFamily="49" charset="0"/>
        <a:buChar char="o"/>
        <a:defRPr sz="2000" kern="1200">
          <a:solidFill>
            <a:schemeClr val="tx1"/>
          </a:solidFill>
          <a:latin typeface="Georgia" panose="02040502050405020303" pitchFamily="18" charset="0"/>
          <a:ea typeface="+mn-ea"/>
          <a:cs typeface="+mn-cs"/>
        </a:defRPr>
      </a:lvl2pPr>
      <a:lvl3pPr marL="1143000" indent="-228600" algn="l" defTabSz="914400" rtl="0" eaLnBrk="1" latinLnBrk="0" hangingPunct="1">
        <a:lnSpc>
          <a:spcPct val="114000"/>
        </a:lnSpc>
        <a:spcBef>
          <a:spcPts val="0"/>
        </a:spcBef>
        <a:spcAft>
          <a:spcPts val="600"/>
        </a:spcAft>
        <a:buSzPct val="75000"/>
        <a:buFont typeface="System Font Regular"/>
        <a:buChar char="—"/>
        <a:defRPr sz="1800" kern="1200">
          <a:solidFill>
            <a:schemeClr val="tx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9" orient="horz" pos="384" userDrawn="1">
          <p15:clr>
            <a:srgbClr val="F26B43"/>
          </p15:clr>
        </p15:guide>
        <p15:guide id="20" pos="384" userDrawn="1">
          <p15:clr>
            <a:srgbClr val="F26B43"/>
          </p15:clr>
        </p15:guide>
        <p15:guide id="21" pos="7296" userDrawn="1">
          <p15:clr>
            <a:srgbClr val="F26B43"/>
          </p15:clr>
        </p15:guide>
        <p15:guide id="22" orient="horz" pos="3456" userDrawn="1">
          <p15:clr>
            <a:srgbClr val="F26B43"/>
          </p15:clr>
        </p15:guide>
        <p15:guide id="23" orient="horz" pos="3816" userDrawn="1">
          <p15:clr>
            <a:srgbClr val="F26B43"/>
          </p15:clr>
        </p15:guide>
        <p15:guide id="24" orient="horz" pos="4008"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colorado.gov/hcpf/provider-news" TargetMode="External"/><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hyperlink" Target="https://link.zixcentral.com/u/bcd63e34/zrJdfjGA6hG937Pq5F7kRg?u=https://cts.vresp.com/c/?ColoradoChildrensHea/81e3098709/f24a0e37a6/9664d2f1e0" TargetMode="External"/><Relationship Id="rId2" Type="http://schemas.openxmlformats.org/officeDocument/2006/relationships/hyperlink" Target="https://link.zixcentral.com/u/851336d7/xhZcfjGA6hG937Pq5F7kRg?u=https://cts.vresp.com/c/?ColoradoChildrensHea/81e3098709/f24a0e37a6/4c3e829bd8" TargetMode="External"/><Relationship Id="rId1" Type="http://schemas.openxmlformats.org/officeDocument/2006/relationships/slideLayout" Target="../slideLayouts/slideLayout3.xml"/><Relationship Id="rId6" Type="http://schemas.openxmlformats.org/officeDocument/2006/relationships/image" Target="../media/image6.png"/><Relationship Id="rId5" Type="http://schemas.openxmlformats.org/officeDocument/2006/relationships/hyperlink" Target="https://cchap.org/news/newsletters/" TargetMode="External"/><Relationship Id="rId4" Type="http://schemas.openxmlformats.org/officeDocument/2006/relationships/hyperlink" Target="https://link.zixcentral.com/u/7452111c/oh1gfjGA6hG937Pq5F7kRg?u=https://cts.vresp.com/c/?ColoradoChildrensHea/81e3098709/f24a0e37a6/23f6066635"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mailto:COProviderRelations@BeaconHealthOptions.com" TargetMode="External"/><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hyperlink" Target="mailto:info@nhpllc.org" TargetMode="Externa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hyperlink" Target="https://www.colorado.gov/hcpf/provider-telemedicine" TargetMode="External"/><Relationship Id="rId2" Type="http://schemas.openxmlformats.org/officeDocument/2006/relationships/hyperlink" Target="https://www.colorado.gov/hcpf/covid" TargetMode="External"/><Relationship Id="rId1" Type="http://schemas.openxmlformats.org/officeDocument/2006/relationships/slideLayout" Target="../slideLayouts/slideLayout3.xml"/><Relationship Id="rId5" Type="http://schemas.openxmlformats.org/officeDocument/2006/relationships/hyperlink" Target="https://covid19.colorado.gov/" TargetMode="External"/><Relationship Id="rId4" Type="http://schemas.openxmlformats.org/officeDocument/2006/relationships/hyperlink" Target="https://www.colorado.gov/hcpf/provider-new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ext Placeholder 18">
            <a:extLst>
              <a:ext uri="{FF2B5EF4-FFF2-40B4-BE49-F238E27FC236}">
                <a16:creationId xmlns:a16="http://schemas.microsoft.com/office/drawing/2014/main" id="{BA0A0A40-EBDD-ED40-8F0A-59ADCA72E4F3}"/>
              </a:ext>
            </a:extLst>
          </p:cNvPr>
          <p:cNvSpPr>
            <a:spLocks noGrp="1"/>
          </p:cNvSpPr>
          <p:nvPr>
            <p:ph type="body" sz="quarter" idx="11"/>
          </p:nvPr>
        </p:nvSpPr>
        <p:spPr>
          <a:xfrm>
            <a:off x="640078" y="1871179"/>
            <a:ext cx="10942321" cy="3200400"/>
          </a:xfrm>
        </p:spPr>
        <p:txBody>
          <a:bodyPr>
            <a:normAutofit/>
          </a:bodyPr>
          <a:lstStyle/>
          <a:p>
            <a:r>
              <a:rPr lang="en-US" dirty="0"/>
              <a:t>April Weekly Provider Support Call</a:t>
            </a:r>
          </a:p>
        </p:txBody>
      </p:sp>
    </p:spTree>
    <p:extLst>
      <p:ext uri="{BB962C8B-B14F-4D97-AF65-F5344CB8AC3E}">
        <p14:creationId xmlns:p14="http://schemas.microsoft.com/office/powerpoint/2010/main" val="3445714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080" y="640080"/>
            <a:ext cx="11064240" cy="548640"/>
          </a:xfrm>
        </p:spPr>
        <p:txBody>
          <a:bodyPr>
            <a:noAutofit/>
          </a:bodyPr>
          <a:lstStyle/>
          <a:p>
            <a:r>
              <a:rPr lang="en-US" dirty="0"/>
              <a:t>COVID-19 How to Stay Updated – Provider Bulletin</a:t>
            </a:r>
          </a:p>
        </p:txBody>
      </p:sp>
      <p:pic>
        <p:nvPicPr>
          <p:cNvPr id="3" name="Picture 2"/>
          <p:cNvPicPr>
            <a:picLocks noChangeAspect="1"/>
          </p:cNvPicPr>
          <p:nvPr/>
        </p:nvPicPr>
        <p:blipFill>
          <a:blip r:embed="rId2"/>
          <a:stretch>
            <a:fillRect/>
          </a:stretch>
        </p:blipFill>
        <p:spPr>
          <a:xfrm>
            <a:off x="437804" y="2650808"/>
            <a:ext cx="11083820" cy="2636086"/>
          </a:xfrm>
          <a:prstGeom prst="rect">
            <a:avLst/>
          </a:prstGeom>
        </p:spPr>
      </p:pic>
      <p:sp>
        <p:nvSpPr>
          <p:cNvPr id="4" name="Rectangle 3"/>
          <p:cNvSpPr/>
          <p:nvPr/>
        </p:nvSpPr>
        <p:spPr>
          <a:xfrm>
            <a:off x="437804" y="1256211"/>
            <a:ext cx="11108928" cy="4832092"/>
          </a:xfrm>
          <a:prstGeom prst="rect">
            <a:avLst/>
          </a:prstGeom>
        </p:spPr>
        <p:txBody>
          <a:bodyPr wrap="square">
            <a:spAutoFit/>
          </a:bodyPr>
          <a:lstStyle/>
          <a:p>
            <a:pPr marL="45720"/>
            <a:r>
              <a:rPr lang="en-US" sz="2800" dirty="0"/>
              <a:t>To sign up for general updates, including COVID-19 information, </a:t>
            </a:r>
          </a:p>
          <a:p>
            <a:pPr marL="502920" indent="-457200">
              <a:buAutoNum type="arabicPeriod"/>
            </a:pPr>
            <a:r>
              <a:rPr lang="en-US" sz="2800" dirty="0"/>
              <a:t>Go to </a:t>
            </a:r>
            <a:r>
              <a:rPr lang="en-US" sz="2800" dirty="0">
                <a:hlinkClick r:id="rId3"/>
              </a:rPr>
              <a:t>https://www.colorado.gov/hcpf/provider-news</a:t>
            </a:r>
            <a:r>
              <a:rPr lang="en-US" sz="2800" dirty="0"/>
              <a:t> </a:t>
            </a:r>
          </a:p>
          <a:p>
            <a:pPr marL="502920" indent="-457200">
              <a:buAutoNum type="arabicPeriod"/>
            </a:pPr>
            <a:r>
              <a:rPr lang="en-US" sz="2800" dirty="0"/>
              <a:t>Click on Sign Up Here &amp; follow the prompts</a:t>
            </a:r>
          </a:p>
          <a:p>
            <a:pPr marL="45720"/>
            <a:endParaRPr lang="en-US" sz="2800" dirty="0"/>
          </a:p>
          <a:p>
            <a:pPr marL="502920" indent="-457200">
              <a:buAutoNum type="arabicPeriod"/>
            </a:pPr>
            <a:endParaRPr lang="en-US" sz="2800" dirty="0"/>
          </a:p>
          <a:p>
            <a:pPr marL="502920" indent="-457200">
              <a:buAutoNum type="arabicPeriod"/>
            </a:pPr>
            <a:endParaRPr lang="en-US" sz="2800" dirty="0"/>
          </a:p>
          <a:p>
            <a:pPr marL="502920" indent="-457200">
              <a:buAutoNum type="arabicPeriod"/>
            </a:pPr>
            <a:endParaRPr lang="en-US" sz="2800" dirty="0"/>
          </a:p>
          <a:p>
            <a:pPr marL="502920" indent="-457200">
              <a:buAutoNum type="arabicPeriod"/>
            </a:pPr>
            <a:endParaRPr lang="en-US" sz="2800" dirty="0"/>
          </a:p>
          <a:p>
            <a:pPr marL="45720"/>
            <a:endParaRPr lang="en-US" sz="2800" dirty="0"/>
          </a:p>
          <a:p>
            <a:pPr marL="502920" indent="-457200">
              <a:buFont typeface="Wingdings" panose="05000000000000000000" pitchFamily="2" charset="2"/>
              <a:buChar char="Ø"/>
            </a:pPr>
            <a:endParaRPr lang="en-US" sz="2800" dirty="0"/>
          </a:p>
          <a:p>
            <a:pPr marL="502920" indent="-457200">
              <a:buFont typeface="Wingdings" panose="05000000000000000000" pitchFamily="2" charset="2"/>
              <a:buChar char="Ø"/>
            </a:pPr>
            <a:r>
              <a:rPr lang="en-US" sz="2800" dirty="0"/>
              <a:t>Note – Older Bulletins are also located here for reference</a:t>
            </a:r>
          </a:p>
        </p:txBody>
      </p:sp>
    </p:spTree>
    <p:extLst>
      <p:ext uri="{BB962C8B-B14F-4D97-AF65-F5344CB8AC3E}">
        <p14:creationId xmlns:p14="http://schemas.microsoft.com/office/powerpoint/2010/main" val="30084400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COVID-19 Additional Information and Resources</a:t>
            </a:r>
          </a:p>
        </p:txBody>
      </p:sp>
      <p:sp>
        <p:nvSpPr>
          <p:cNvPr id="4" name="Rectangle 3"/>
          <p:cNvSpPr/>
          <p:nvPr/>
        </p:nvSpPr>
        <p:spPr>
          <a:xfrm>
            <a:off x="914400" y="1199168"/>
            <a:ext cx="10972800" cy="4801314"/>
          </a:xfrm>
          <a:prstGeom prst="rect">
            <a:avLst/>
          </a:prstGeom>
        </p:spPr>
        <p:txBody>
          <a:bodyPr wrap="square">
            <a:spAutoFit/>
          </a:bodyPr>
          <a:lstStyle/>
          <a:p>
            <a:pPr marL="285750" indent="-285750">
              <a:buFont typeface="Courier New" panose="02070309020205020404" pitchFamily="49" charset="0"/>
              <a:buChar char="o"/>
            </a:pPr>
            <a:r>
              <a:rPr lang="en-US" b="1" dirty="0"/>
              <a:t>Sign up the for Colorado Children’s Healthcare Access Program Newsletter- on the current newsletter “CCHAP Practice Manager Newsletter COVI-19 Edition #2 they are sharing the following resources: </a:t>
            </a:r>
          </a:p>
          <a:p>
            <a:endParaRPr lang="en-US" b="1" dirty="0"/>
          </a:p>
          <a:p>
            <a:pPr marL="285750" indent="-285750">
              <a:buFont typeface="Courier New" panose="02070309020205020404" pitchFamily="49" charset="0"/>
              <a:buChar char="o"/>
            </a:pPr>
            <a:r>
              <a:rPr lang="en-US" b="1" dirty="0"/>
              <a:t>	Colorado Division of Insurance FAQs on COVID-19 Telehealth Services</a:t>
            </a:r>
          </a:p>
          <a:p>
            <a:r>
              <a:rPr lang="en-US" dirty="0">
                <a:hlinkClick r:id="rId2"/>
              </a:rPr>
              <a:t>	</a:t>
            </a:r>
            <a:r>
              <a:rPr lang="en-US" u="sng" dirty="0">
                <a:hlinkClick r:id="rId2"/>
              </a:rPr>
              <a:t>Click here for the FAQs</a:t>
            </a:r>
            <a:endParaRPr lang="en-US" u="sng" dirty="0"/>
          </a:p>
          <a:p>
            <a:endParaRPr lang="en-US" dirty="0"/>
          </a:p>
          <a:p>
            <a:pPr marL="285750" indent="-285750">
              <a:buFont typeface="Courier New" panose="02070309020205020404" pitchFamily="49" charset="0"/>
              <a:buChar char="o"/>
            </a:pPr>
            <a:r>
              <a:rPr lang="en-US" b="1" dirty="0"/>
              <a:t>	Survey Results: What Colorado Primary Care Practices are experiencing with COVID-19</a:t>
            </a:r>
          </a:p>
          <a:p>
            <a:r>
              <a:rPr lang="en-US" u="sng" dirty="0">
                <a:hlinkClick r:id="rId3"/>
              </a:rPr>
              <a:t>	Primary Care Response: COVID-19</a:t>
            </a:r>
            <a:endParaRPr lang="en-US" u="sng" dirty="0"/>
          </a:p>
          <a:p>
            <a:endParaRPr lang="en-US" u="sng" dirty="0"/>
          </a:p>
          <a:p>
            <a:pPr marL="285750" indent="-285750">
              <a:buFont typeface="Courier New" panose="02070309020205020404" pitchFamily="49" charset="0"/>
              <a:buChar char="o"/>
            </a:pPr>
            <a:r>
              <a:rPr lang="en-US" b="1" dirty="0"/>
              <a:t>On-Demand Webinar: Limiting the Financial Impact on You and Your Practice</a:t>
            </a:r>
          </a:p>
          <a:p>
            <a:r>
              <a:rPr lang="en-US" dirty="0"/>
              <a:t>The Colorado Medical Society hosted a webinar on Friday, April 3, "Limiting the Financial Impact on You and Your Practice," during which panelists answered questions about the $2 trillion federal COVID-19 relief package and actions Colorado physicians and practices can take to stay afloat during these turbulent times. </a:t>
            </a:r>
            <a:r>
              <a:rPr lang="en-US" u="sng" dirty="0">
                <a:hlinkClick r:id="rId4"/>
              </a:rPr>
              <a:t>Watch the archived version of the webinar here</a:t>
            </a:r>
            <a:r>
              <a:rPr lang="en-US" dirty="0"/>
              <a:t>.</a:t>
            </a:r>
          </a:p>
          <a:p>
            <a:endParaRPr lang="en-US" dirty="0"/>
          </a:p>
          <a:p>
            <a:r>
              <a:rPr lang="en-US" dirty="0"/>
              <a:t>To sign up go to: </a:t>
            </a:r>
            <a:r>
              <a:rPr lang="en-US" dirty="0">
                <a:hlinkClick r:id="rId5"/>
              </a:rPr>
              <a:t>https://cchap.org/news/newsletters/</a:t>
            </a:r>
            <a:r>
              <a:rPr lang="en-US" dirty="0"/>
              <a:t> and under  				 fill out the form.</a:t>
            </a:r>
          </a:p>
        </p:txBody>
      </p:sp>
      <p:pic>
        <p:nvPicPr>
          <p:cNvPr id="5" name="Picture 4"/>
          <p:cNvPicPr>
            <a:picLocks noChangeAspect="1"/>
          </p:cNvPicPr>
          <p:nvPr/>
        </p:nvPicPr>
        <p:blipFill>
          <a:blip r:embed="rId6"/>
          <a:stretch>
            <a:fillRect/>
          </a:stretch>
        </p:blipFill>
        <p:spPr>
          <a:xfrm>
            <a:off x="7375130" y="5263539"/>
            <a:ext cx="1755618" cy="895350"/>
          </a:xfrm>
          <a:prstGeom prst="rect">
            <a:avLst/>
          </a:prstGeom>
        </p:spPr>
      </p:pic>
    </p:spTree>
    <p:extLst>
      <p:ext uri="{BB962C8B-B14F-4D97-AF65-F5344CB8AC3E}">
        <p14:creationId xmlns:p14="http://schemas.microsoft.com/office/powerpoint/2010/main" val="38481476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080" y="631767"/>
            <a:ext cx="10906652" cy="548640"/>
          </a:xfrm>
        </p:spPr>
        <p:txBody>
          <a:bodyPr>
            <a:normAutofit fontScale="90000"/>
          </a:bodyPr>
          <a:lstStyle/>
          <a:p>
            <a:r>
              <a:rPr lang="en-US" dirty="0" smtClean="0"/>
              <a:t>How Do I Request PPE?</a:t>
            </a:r>
            <a:endParaRPr lang="en-US" dirty="0"/>
          </a:p>
        </p:txBody>
      </p:sp>
    </p:spTree>
    <p:extLst>
      <p:ext uri="{BB962C8B-B14F-4D97-AF65-F5344CB8AC3E}">
        <p14:creationId xmlns:p14="http://schemas.microsoft.com/office/powerpoint/2010/main" val="11980048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COVID-19 Testing</a:t>
            </a:r>
            <a:endParaRPr lang="en-US" dirty="0"/>
          </a:p>
        </p:txBody>
      </p:sp>
    </p:spTree>
    <p:extLst>
      <p:ext uri="{BB962C8B-B14F-4D97-AF65-F5344CB8AC3E}">
        <p14:creationId xmlns:p14="http://schemas.microsoft.com/office/powerpoint/2010/main" val="28294441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Financial Support</a:t>
            </a:r>
            <a:endParaRPr lang="en-US" dirty="0"/>
          </a:p>
        </p:txBody>
      </p:sp>
    </p:spTree>
    <p:extLst>
      <p:ext uri="{BB962C8B-B14F-4D97-AF65-F5344CB8AC3E}">
        <p14:creationId xmlns:p14="http://schemas.microsoft.com/office/powerpoint/2010/main" val="21994286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smtClean="0"/>
              <a:t>04</a:t>
            </a:r>
            <a:endParaRPr lang="en-US" dirty="0"/>
          </a:p>
        </p:txBody>
      </p:sp>
      <p:sp>
        <p:nvSpPr>
          <p:cNvPr id="3" name="Text Placeholder 2"/>
          <p:cNvSpPr>
            <a:spLocks noGrp="1"/>
          </p:cNvSpPr>
          <p:nvPr>
            <p:ph type="body" sz="quarter" idx="11"/>
          </p:nvPr>
        </p:nvSpPr>
        <p:spPr/>
        <p:txBody>
          <a:bodyPr/>
          <a:lstStyle/>
          <a:p>
            <a:pPr algn="ctr"/>
            <a:r>
              <a:rPr lang="en-US" dirty="0"/>
              <a:t>Questions </a:t>
            </a:r>
          </a:p>
          <a:p>
            <a:pPr algn="ctr"/>
            <a:r>
              <a:rPr lang="en-US" dirty="0"/>
              <a:t>&amp;</a:t>
            </a:r>
          </a:p>
          <a:p>
            <a:pPr algn="ctr"/>
            <a:r>
              <a:rPr lang="en-US" dirty="0"/>
              <a:t>Open Discussion</a:t>
            </a:r>
          </a:p>
        </p:txBody>
      </p:sp>
    </p:spTree>
    <p:extLst>
      <p:ext uri="{BB962C8B-B14F-4D97-AF65-F5344CB8AC3E}">
        <p14:creationId xmlns:p14="http://schemas.microsoft.com/office/powerpoint/2010/main" val="37441717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08852" y="3605885"/>
            <a:ext cx="5694588" cy="366783"/>
          </a:xfrm>
          <a:prstGeom prst="rect">
            <a:avLst/>
          </a:prstGeom>
          <a:noFill/>
        </p:spPr>
        <p:txBody>
          <a:bodyPr wrap="square" lIns="0" tIns="0" rIns="0" bIns="0" rtlCol="0">
            <a:normAutofit/>
          </a:bodyPr>
          <a:lstStyle/>
          <a:p>
            <a:r>
              <a:rPr lang="fi-FI" sz="2400" dirty="0"/>
              <a:t>888-502-4189 | 888-502-4185 </a:t>
            </a:r>
            <a:endParaRPr lang="en-US" sz="2400" dirty="0"/>
          </a:p>
        </p:txBody>
      </p:sp>
      <p:sp>
        <p:nvSpPr>
          <p:cNvPr id="9" name="TextBox 8"/>
          <p:cNvSpPr txBox="1"/>
          <p:nvPr/>
        </p:nvSpPr>
        <p:spPr>
          <a:xfrm>
            <a:off x="1508851" y="4336341"/>
            <a:ext cx="9790520" cy="461786"/>
          </a:xfrm>
          <a:prstGeom prst="rect">
            <a:avLst/>
          </a:prstGeom>
          <a:noFill/>
        </p:spPr>
        <p:txBody>
          <a:bodyPr wrap="square" lIns="0" tIns="0" rIns="0" bIns="0" rtlCol="0">
            <a:normAutofit/>
          </a:bodyPr>
          <a:lstStyle/>
          <a:p>
            <a:r>
              <a:rPr lang="en-US" sz="2400" dirty="0"/>
              <a:t>www.northeasthealthpartners.org | www.healthcoloradorae.com</a:t>
            </a:r>
          </a:p>
          <a:p>
            <a:endParaRPr lang="en-US" sz="2400" dirty="0"/>
          </a:p>
          <a:p>
            <a:endParaRPr lang="en-US" sz="2400" dirty="0"/>
          </a:p>
        </p:txBody>
      </p:sp>
      <p:sp>
        <p:nvSpPr>
          <p:cNvPr id="10" name="TextBox 9"/>
          <p:cNvSpPr txBox="1"/>
          <p:nvPr/>
        </p:nvSpPr>
        <p:spPr>
          <a:xfrm>
            <a:off x="1508849" y="5161802"/>
            <a:ext cx="7504521" cy="461786"/>
          </a:xfrm>
          <a:prstGeom prst="rect">
            <a:avLst/>
          </a:prstGeom>
          <a:noFill/>
        </p:spPr>
        <p:txBody>
          <a:bodyPr wrap="square" lIns="0" tIns="0" rIns="0" bIns="0" rtlCol="0">
            <a:normAutofit/>
          </a:bodyPr>
          <a:lstStyle/>
          <a:p>
            <a:r>
              <a:rPr lang="en-US" sz="2400" dirty="0"/>
              <a:t>northeasthealthpartners@beaconhealthoptions.com</a:t>
            </a:r>
          </a:p>
        </p:txBody>
      </p:sp>
      <p:sp>
        <p:nvSpPr>
          <p:cNvPr id="8" name="Internet">
            <a:extLst>
              <a:ext uri="{FF2B5EF4-FFF2-40B4-BE49-F238E27FC236}">
                <a16:creationId xmlns:a16="http://schemas.microsoft.com/office/drawing/2014/main" id="{BA80AB10-3110-D34C-86A7-D299C9C175BE}"/>
              </a:ext>
            </a:extLst>
          </p:cNvPr>
          <p:cNvSpPr/>
          <p:nvPr/>
        </p:nvSpPr>
        <p:spPr>
          <a:xfrm>
            <a:off x="894182" y="4366893"/>
            <a:ext cx="283464" cy="283416"/>
          </a:xfrm>
          <a:custGeom>
            <a:avLst/>
            <a:gdLst>
              <a:gd name="connsiteX0" fmla="*/ 123727 w 456913"/>
              <a:gd name="connsiteY0" fmla="*/ 366360 h 456836"/>
              <a:gd name="connsiteX1" fmla="*/ 94798 w 456913"/>
              <a:gd name="connsiteY1" fmla="*/ 377711 h 456836"/>
              <a:gd name="connsiteX2" fmla="*/ 94715 w 456913"/>
              <a:gd name="connsiteY2" fmla="*/ 377794 h 456836"/>
              <a:gd name="connsiteX3" fmla="*/ 151120 w 456913"/>
              <a:gd name="connsiteY3" fmla="*/ 413424 h 456836"/>
              <a:gd name="connsiteX4" fmla="*/ 123727 w 456913"/>
              <a:gd name="connsiteY4" fmla="*/ 366360 h 456836"/>
              <a:gd name="connsiteX5" fmla="*/ 214788 w 456913"/>
              <a:gd name="connsiteY5" fmla="*/ 349136 h 456836"/>
              <a:gd name="connsiteX6" fmla="*/ 150829 w 456913"/>
              <a:gd name="connsiteY6" fmla="*/ 358246 h 456836"/>
              <a:gd name="connsiteX7" fmla="*/ 150664 w 456913"/>
              <a:gd name="connsiteY7" fmla="*/ 358246 h 456836"/>
              <a:gd name="connsiteX8" fmla="*/ 214788 w 456913"/>
              <a:gd name="connsiteY8" fmla="*/ 427037 h 456836"/>
              <a:gd name="connsiteX9" fmla="*/ 405087 w 456913"/>
              <a:gd name="connsiteY9" fmla="*/ 333074 h 456836"/>
              <a:gd name="connsiteX10" fmla="*/ 319131 w 456913"/>
              <a:gd name="connsiteY10" fmla="*/ 363103 h 456836"/>
              <a:gd name="connsiteX11" fmla="*/ 319131 w 456913"/>
              <a:gd name="connsiteY11" fmla="*/ 363663 h 456836"/>
              <a:gd name="connsiteX12" fmla="*/ 361155 w 456913"/>
              <a:gd name="connsiteY12" fmla="*/ 376279 h 456836"/>
              <a:gd name="connsiteX13" fmla="*/ 362296 w 456913"/>
              <a:gd name="connsiteY13" fmla="*/ 377421 h 456836"/>
              <a:gd name="connsiteX14" fmla="*/ 374893 w 456913"/>
              <a:gd name="connsiteY14" fmla="*/ 419567 h 456836"/>
              <a:gd name="connsiteX15" fmla="*/ 374893 w 456913"/>
              <a:gd name="connsiteY15" fmla="*/ 419505 h 456836"/>
              <a:gd name="connsiteX16" fmla="*/ 375474 w 456913"/>
              <a:gd name="connsiteY16" fmla="*/ 419588 h 456836"/>
              <a:gd name="connsiteX17" fmla="*/ 405648 w 456913"/>
              <a:gd name="connsiteY17" fmla="*/ 333634 h 456836"/>
              <a:gd name="connsiteX18" fmla="*/ 405087 w 456913"/>
              <a:gd name="connsiteY18" fmla="*/ 333074 h 456836"/>
              <a:gd name="connsiteX19" fmla="*/ 369684 w 456913"/>
              <a:gd name="connsiteY19" fmla="*/ 282337 h 456836"/>
              <a:gd name="connsiteX20" fmla="*/ 369725 w 456913"/>
              <a:gd name="connsiteY20" fmla="*/ 282337 h 456836"/>
              <a:gd name="connsiteX21" fmla="*/ 456429 w 456913"/>
              <a:gd name="connsiteY21" fmla="*/ 369079 h 456836"/>
              <a:gd name="connsiteX22" fmla="*/ 369684 w 456913"/>
              <a:gd name="connsiteY22" fmla="*/ 455820 h 456836"/>
              <a:gd name="connsiteX23" fmla="*/ 282939 w 456913"/>
              <a:gd name="connsiteY23" fmla="*/ 369079 h 456836"/>
              <a:gd name="connsiteX24" fmla="*/ 369684 w 456913"/>
              <a:gd name="connsiteY24" fmla="*/ 282337 h 456836"/>
              <a:gd name="connsiteX25" fmla="*/ 28370 w 456913"/>
              <a:gd name="connsiteY25" fmla="*/ 242246 h 456836"/>
              <a:gd name="connsiteX26" fmla="*/ 74440 w 456913"/>
              <a:gd name="connsiteY26" fmla="*/ 356731 h 456836"/>
              <a:gd name="connsiteX27" fmla="*/ 114036 w 456913"/>
              <a:gd name="connsiteY27" fmla="*/ 340296 h 456836"/>
              <a:gd name="connsiteX28" fmla="*/ 97994 w 456913"/>
              <a:gd name="connsiteY28" fmla="*/ 242246 h 456836"/>
              <a:gd name="connsiteX29" fmla="*/ 28391 w 456913"/>
              <a:gd name="connsiteY29" fmla="*/ 242246 h 456836"/>
              <a:gd name="connsiteX30" fmla="*/ 125678 w 456913"/>
              <a:gd name="connsiteY30" fmla="*/ 242245 h 456836"/>
              <a:gd name="connsiteX31" fmla="*/ 140827 w 456913"/>
              <a:gd name="connsiteY31" fmla="*/ 332244 h 456836"/>
              <a:gd name="connsiteX32" fmla="*/ 214622 w 456913"/>
              <a:gd name="connsiteY32" fmla="*/ 321391 h 456836"/>
              <a:gd name="connsiteX33" fmla="*/ 214622 w 456913"/>
              <a:gd name="connsiteY33" fmla="*/ 242246 h 456836"/>
              <a:gd name="connsiteX34" fmla="*/ 140785 w 456913"/>
              <a:gd name="connsiteY34" fmla="*/ 124543 h 456836"/>
              <a:gd name="connsiteX35" fmla="*/ 125678 w 456913"/>
              <a:gd name="connsiteY35" fmla="*/ 214563 h 456836"/>
              <a:gd name="connsiteX36" fmla="*/ 214601 w 456913"/>
              <a:gd name="connsiteY36" fmla="*/ 214563 h 456836"/>
              <a:gd name="connsiteX37" fmla="*/ 214601 w 456913"/>
              <a:gd name="connsiteY37" fmla="*/ 135417 h 456836"/>
              <a:gd name="connsiteX38" fmla="*/ 140785 w 456913"/>
              <a:gd name="connsiteY38" fmla="*/ 124543 h 456836"/>
              <a:gd name="connsiteX39" fmla="*/ 316288 w 456913"/>
              <a:gd name="connsiteY39" fmla="*/ 124523 h 456836"/>
              <a:gd name="connsiteX40" fmla="*/ 242472 w 456913"/>
              <a:gd name="connsiteY40" fmla="*/ 135417 h 456836"/>
              <a:gd name="connsiteX41" fmla="*/ 242472 w 456913"/>
              <a:gd name="connsiteY41" fmla="*/ 214563 h 456836"/>
              <a:gd name="connsiteX42" fmla="*/ 331416 w 456913"/>
              <a:gd name="connsiteY42" fmla="*/ 214563 h 456836"/>
              <a:gd name="connsiteX43" fmla="*/ 316288 w 456913"/>
              <a:gd name="connsiteY43" fmla="*/ 124523 h 456836"/>
              <a:gd name="connsiteX44" fmla="*/ 74399 w 456913"/>
              <a:gd name="connsiteY44" fmla="*/ 100098 h 456836"/>
              <a:gd name="connsiteX45" fmla="*/ 28370 w 456913"/>
              <a:gd name="connsiteY45" fmla="*/ 214584 h 456836"/>
              <a:gd name="connsiteX46" fmla="*/ 97994 w 456913"/>
              <a:gd name="connsiteY46" fmla="*/ 214584 h 456836"/>
              <a:gd name="connsiteX47" fmla="*/ 114015 w 456913"/>
              <a:gd name="connsiteY47" fmla="*/ 116534 h 456836"/>
              <a:gd name="connsiteX48" fmla="*/ 74419 w 456913"/>
              <a:gd name="connsiteY48" fmla="*/ 100098 h 456836"/>
              <a:gd name="connsiteX49" fmla="*/ 382488 w 456913"/>
              <a:gd name="connsiteY49" fmla="*/ 100056 h 456836"/>
              <a:gd name="connsiteX50" fmla="*/ 342892 w 456913"/>
              <a:gd name="connsiteY50" fmla="*/ 116471 h 456836"/>
              <a:gd name="connsiteX51" fmla="*/ 358955 w 456913"/>
              <a:gd name="connsiteY51" fmla="*/ 214563 h 456836"/>
              <a:gd name="connsiteX52" fmla="*/ 428537 w 456913"/>
              <a:gd name="connsiteY52" fmla="*/ 214563 h 456836"/>
              <a:gd name="connsiteX53" fmla="*/ 382488 w 456913"/>
              <a:gd name="connsiteY53" fmla="*/ 100056 h 456836"/>
              <a:gd name="connsiteX54" fmla="*/ 305974 w 456913"/>
              <a:gd name="connsiteY54" fmla="*/ 43364 h 456836"/>
              <a:gd name="connsiteX55" fmla="*/ 333388 w 456913"/>
              <a:gd name="connsiteY55" fmla="*/ 90407 h 456836"/>
              <a:gd name="connsiteX56" fmla="*/ 362296 w 456913"/>
              <a:gd name="connsiteY56" fmla="*/ 79036 h 456836"/>
              <a:gd name="connsiteX57" fmla="*/ 362192 w 456913"/>
              <a:gd name="connsiteY57" fmla="*/ 78973 h 456836"/>
              <a:gd name="connsiteX58" fmla="*/ 305974 w 456913"/>
              <a:gd name="connsiteY58" fmla="*/ 43364 h 456836"/>
              <a:gd name="connsiteX59" fmla="*/ 151016 w 456913"/>
              <a:gd name="connsiteY59" fmla="*/ 43364 h 456836"/>
              <a:gd name="connsiteX60" fmla="*/ 94715 w 456913"/>
              <a:gd name="connsiteY60" fmla="*/ 79056 h 456836"/>
              <a:gd name="connsiteX61" fmla="*/ 123623 w 456913"/>
              <a:gd name="connsiteY61" fmla="*/ 90407 h 456836"/>
              <a:gd name="connsiteX62" fmla="*/ 151037 w 456913"/>
              <a:gd name="connsiteY62" fmla="*/ 43364 h 456836"/>
              <a:gd name="connsiteX63" fmla="*/ 242389 w 456913"/>
              <a:gd name="connsiteY63" fmla="*/ 29730 h 456836"/>
              <a:gd name="connsiteX64" fmla="*/ 242389 w 456913"/>
              <a:gd name="connsiteY64" fmla="*/ 107631 h 456836"/>
              <a:gd name="connsiteX65" fmla="*/ 306348 w 456913"/>
              <a:gd name="connsiteY65" fmla="*/ 98500 h 456836"/>
              <a:gd name="connsiteX66" fmla="*/ 242389 w 456913"/>
              <a:gd name="connsiteY66" fmla="*/ 29730 h 456836"/>
              <a:gd name="connsiteX67" fmla="*/ 214601 w 456913"/>
              <a:gd name="connsiteY67" fmla="*/ 29730 h 456836"/>
              <a:gd name="connsiteX68" fmla="*/ 150663 w 456913"/>
              <a:gd name="connsiteY68" fmla="*/ 98563 h 456836"/>
              <a:gd name="connsiteX69" fmla="*/ 214622 w 456913"/>
              <a:gd name="connsiteY69" fmla="*/ 107631 h 456836"/>
              <a:gd name="connsiteX70" fmla="*/ 214622 w 456913"/>
              <a:gd name="connsiteY70" fmla="*/ 29730 h 456836"/>
              <a:gd name="connsiteX71" fmla="*/ 241637 w 456913"/>
              <a:gd name="connsiteY71" fmla="*/ 392 h 456836"/>
              <a:gd name="connsiteX72" fmla="*/ 287309 w 456913"/>
              <a:gd name="connsiteY72" fmla="*/ 7769 h 456836"/>
              <a:gd name="connsiteX73" fmla="*/ 449144 w 456913"/>
              <a:gd name="connsiteY73" fmla="*/ 287297 h 456836"/>
              <a:gd name="connsiteX74" fmla="*/ 424927 w 456913"/>
              <a:gd name="connsiteY74" fmla="*/ 269305 h 456836"/>
              <a:gd name="connsiteX75" fmla="*/ 428641 w 456913"/>
              <a:gd name="connsiteY75" fmla="*/ 242328 h 456836"/>
              <a:gd name="connsiteX76" fmla="*/ 359058 w 456913"/>
              <a:gd name="connsiteY76" fmla="*/ 242328 h 456836"/>
              <a:gd name="connsiteX77" fmla="*/ 358415 w 456913"/>
              <a:gd name="connsiteY77" fmla="*/ 255547 h 456836"/>
              <a:gd name="connsiteX78" fmla="*/ 330047 w 456913"/>
              <a:gd name="connsiteY78" fmla="*/ 262125 h 456836"/>
              <a:gd name="connsiteX79" fmla="*/ 331333 w 456913"/>
              <a:gd name="connsiteY79" fmla="*/ 242308 h 456836"/>
              <a:gd name="connsiteX80" fmla="*/ 242389 w 456913"/>
              <a:gd name="connsiteY80" fmla="*/ 242308 h 456836"/>
              <a:gd name="connsiteX81" fmla="*/ 242389 w 456913"/>
              <a:gd name="connsiteY81" fmla="*/ 321433 h 456836"/>
              <a:gd name="connsiteX82" fmla="*/ 265216 w 456913"/>
              <a:gd name="connsiteY82" fmla="*/ 323176 h 456836"/>
              <a:gd name="connsiteX83" fmla="*/ 257144 w 456913"/>
              <a:gd name="connsiteY83" fmla="*/ 350153 h 456836"/>
              <a:gd name="connsiteX84" fmla="*/ 242327 w 456913"/>
              <a:gd name="connsiteY84" fmla="*/ 349157 h 456836"/>
              <a:gd name="connsiteX85" fmla="*/ 242327 w 456913"/>
              <a:gd name="connsiteY85" fmla="*/ 427037 h 456836"/>
              <a:gd name="connsiteX86" fmla="*/ 265362 w 456913"/>
              <a:gd name="connsiteY86" fmla="*/ 415333 h 456836"/>
              <a:gd name="connsiteX87" fmla="*/ 288189 w 456913"/>
              <a:gd name="connsiteY87" fmla="*/ 448888 h 456836"/>
              <a:gd name="connsiteX88" fmla="*/ 169604 w 456913"/>
              <a:gd name="connsiteY88" fmla="*/ 449124 h 456836"/>
              <a:gd name="connsiteX89" fmla="*/ 7769 w 456913"/>
              <a:gd name="connsiteY89" fmla="*/ 169597 h 456836"/>
              <a:gd name="connsiteX90" fmla="*/ 241637 w 456913"/>
              <a:gd name="connsiteY90" fmla="*/ 392 h 4568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Lst>
            <a:rect l="l" t="t" r="r" b="b"/>
            <a:pathLst>
              <a:path w="456913" h="456836">
                <a:moveTo>
                  <a:pt x="123727" y="366360"/>
                </a:moveTo>
                <a:cubicBezTo>
                  <a:pt x="113911" y="369742"/>
                  <a:pt x="104220" y="373560"/>
                  <a:pt x="94798" y="377711"/>
                </a:cubicBezTo>
                <a:lnTo>
                  <a:pt x="94715" y="377794"/>
                </a:lnTo>
                <a:cubicBezTo>
                  <a:pt x="111389" y="392745"/>
                  <a:pt x="130456" y="404790"/>
                  <a:pt x="151120" y="413424"/>
                </a:cubicBezTo>
                <a:cubicBezTo>
                  <a:pt x="139964" y="399005"/>
                  <a:pt x="130753" y="383181"/>
                  <a:pt x="123727" y="366360"/>
                </a:cubicBezTo>
                <a:close/>
                <a:moveTo>
                  <a:pt x="214788" y="349136"/>
                </a:moveTo>
                <a:cubicBezTo>
                  <a:pt x="193221" y="350063"/>
                  <a:pt x="171798" y="353114"/>
                  <a:pt x="150829" y="358246"/>
                </a:cubicBezTo>
                <a:lnTo>
                  <a:pt x="150664" y="358246"/>
                </a:lnTo>
                <a:cubicBezTo>
                  <a:pt x="166830" y="394685"/>
                  <a:pt x="189450" y="420106"/>
                  <a:pt x="214788" y="427037"/>
                </a:cubicBezTo>
                <a:close/>
                <a:moveTo>
                  <a:pt x="405087" y="333074"/>
                </a:moveTo>
                <a:lnTo>
                  <a:pt x="319131" y="363103"/>
                </a:lnTo>
                <a:cubicBezTo>
                  <a:pt x="318633" y="363269"/>
                  <a:pt x="318633" y="363518"/>
                  <a:pt x="319131" y="363663"/>
                </a:cubicBezTo>
                <a:lnTo>
                  <a:pt x="361155" y="376279"/>
                </a:lnTo>
                <a:cubicBezTo>
                  <a:pt x="361687" y="376470"/>
                  <a:pt x="362105" y="376889"/>
                  <a:pt x="362296" y="377421"/>
                </a:cubicBezTo>
                <a:lnTo>
                  <a:pt x="374893" y="419567"/>
                </a:lnTo>
                <a:lnTo>
                  <a:pt x="374893" y="419505"/>
                </a:lnTo>
                <a:cubicBezTo>
                  <a:pt x="375038" y="419982"/>
                  <a:pt x="375287" y="420003"/>
                  <a:pt x="375474" y="419588"/>
                </a:cubicBezTo>
                <a:lnTo>
                  <a:pt x="405648" y="333634"/>
                </a:lnTo>
                <a:cubicBezTo>
                  <a:pt x="405814" y="333074"/>
                  <a:pt x="405544" y="332908"/>
                  <a:pt x="405087" y="333074"/>
                </a:cubicBezTo>
                <a:close/>
                <a:moveTo>
                  <a:pt x="369684" y="282337"/>
                </a:moveTo>
                <a:cubicBezTo>
                  <a:pt x="369698" y="282337"/>
                  <a:pt x="369712" y="282337"/>
                  <a:pt x="369725" y="282337"/>
                </a:cubicBezTo>
                <a:cubicBezTo>
                  <a:pt x="417622" y="282349"/>
                  <a:pt x="456440" y="321184"/>
                  <a:pt x="456429" y="369079"/>
                </a:cubicBezTo>
                <a:cubicBezTo>
                  <a:pt x="456429" y="416985"/>
                  <a:pt x="417592" y="455820"/>
                  <a:pt x="369684" y="455820"/>
                </a:cubicBezTo>
                <a:cubicBezTo>
                  <a:pt x="321776" y="455820"/>
                  <a:pt x="282939" y="416985"/>
                  <a:pt x="282939" y="369079"/>
                </a:cubicBezTo>
                <a:cubicBezTo>
                  <a:pt x="282939" y="321172"/>
                  <a:pt x="321776" y="282337"/>
                  <a:pt x="369684" y="282337"/>
                </a:cubicBezTo>
                <a:close/>
                <a:moveTo>
                  <a:pt x="28370" y="242246"/>
                </a:moveTo>
                <a:cubicBezTo>
                  <a:pt x="31242" y="284317"/>
                  <a:pt x="47371" y="324396"/>
                  <a:pt x="74440" y="356731"/>
                </a:cubicBezTo>
                <a:cubicBezTo>
                  <a:pt x="87281" y="350429"/>
                  <a:pt x="100506" y="344940"/>
                  <a:pt x="114036" y="340296"/>
                </a:cubicBezTo>
                <a:cubicBezTo>
                  <a:pt x="104268" y="308491"/>
                  <a:pt x="98871" y="275505"/>
                  <a:pt x="97994" y="242246"/>
                </a:cubicBezTo>
                <a:lnTo>
                  <a:pt x="28391" y="242246"/>
                </a:lnTo>
                <a:close/>
                <a:moveTo>
                  <a:pt x="125678" y="242245"/>
                </a:moveTo>
                <a:cubicBezTo>
                  <a:pt x="126651" y="272790"/>
                  <a:pt x="131747" y="303064"/>
                  <a:pt x="140827" y="332244"/>
                </a:cubicBezTo>
                <a:cubicBezTo>
                  <a:pt x="164971" y="326023"/>
                  <a:pt x="189709" y="322385"/>
                  <a:pt x="214622" y="321391"/>
                </a:cubicBezTo>
                <a:lnTo>
                  <a:pt x="214622" y="242246"/>
                </a:lnTo>
                <a:close/>
                <a:moveTo>
                  <a:pt x="140785" y="124543"/>
                </a:moveTo>
                <a:cubicBezTo>
                  <a:pt x="131740" y="153738"/>
                  <a:pt x="126659" y="184015"/>
                  <a:pt x="125678" y="214563"/>
                </a:cubicBezTo>
                <a:lnTo>
                  <a:pt x="214601" y="214563"/>
                </a:lnTo>
                <a:lnTo>
                  <a:pt x="214601" y="135417"/>
                </a:lnTo>
                <a:cubicBezTo>
                  <a:pt x="189680" y="134422"/>
                  <a:pt x="164935" y="130777"/>
                  <a:pt x="140785" y="124543"/>
                </a:cubicBezTo>
                <a:close/>
                <a:moveTo>
                  <a:pt x="316288" y="124523"/>
                </a:moveTo>
                <a:cubicBezTo>
                  <a:pt x="292138" y="130757"/>
                  <a:pt x="267394" y="134409"/>
                  <a:pt x="242472" y="135417"/>
                </a:cubicBezTo>
                <a:lnTo>
                  <a:pt x="242472" y="214563"/>
                </a:lnTo>
                <a:lnTo>
                  <a:pt x="331416" y="214563"/>
                </a:lnTo>
                <a:cubicBezTo>
                  <a:pt x="330449" y="184005"/>
                  <a:pt x="325360" y="153718"/>
                  <a:pt x="316288" y="124523"/>
                </a:cubicBezTo>
                <a:close/>
                <a:moveTo>
                  <a:pt x="74399" y="100098"/>
                </a:moveTo>
                <a:cubicBezTo>
                  <a:pt x="47347" y="132440"/>
                  <a:pt x="31233" y="172518"/>
                  <a:pt x="28370" y="214584"/>
                </a:cubicBezTo>
                <a:lnTo>
                  <a:pt x="97994" y="214584"/>
                </a:lnTo>
                <a:cubicBezTo>
                  <a:pt x="98861" y="181325"/>
                  <a:pt x="104251" y="148339"/>
                  <a:pt x="114015" y="116534"/>
                </a:cubicBezTo>
                <a:cubicBezTo>
                  <a:pt x="100495" y="111863"/>
                  <a:pt x="87272" y="106374"/>
                  <a:pt x="74419" y="100098"/>
                </a:cubicBezTo>
                <a:close/>
                <a:moveTo>
                  <a:pt x="382488" y="100056"/>
                </a:moveTo>
                <a:cubicBezTo>
                  <a:pt x="369648" y="106356"/>
                  <a:pt x="356423" y="111838"/>
                  <a:pt x="342892" y="116471"/>
                </a:cubicBezTo>
                <a:cubicBezTo>
                  <a:pt x="352660" y="148291"/>
                  <a:pt x="358064" y="181289"/>
                  <a:pt x="358955" y="214563"/>
                </a:cubicBezTo>
                <a:lnTo>
                  <a:pt x="428537" y="214563"/>
                </a:lnTo>
                <a:cubicBezTo>
                  <a:pt x="425650" y="172493"/>
                  <a:pt x="409532" y="132413"/>
                  <a:pt x="382488" y="100056"/>
                </a:cubicBezTo>
                <a:close/>
                <a:moveTo>
                  <a:pt x="305974" y="43364"/>
                </a:moveTo>
                <a:cubicBezTo>
                  <a:pt x="317133" y="57777"/>
                  <a:pt x="326350" y="73593"/>
                  <a:pt x="333388" y="90407"/>
                </a:cubicBezTo>
                <a:cubicBezTo>
                  <a:pt x="343183" y="87046"/>
                  <a:pt x="352874" y="83352"/>
                  <a:pt x="362296" y="79036"/>
                </a:cubicBezTo>
                <a:lnTo>
                  <a:pt x="362192" y="78973"/>
                </a:lnTo>
                <a:cubicBezTo>
                  <a:pt x="345561" y="64063"/>
                  <a:pt x="326561" y="52029"/>
                  <a:pt x="305974" y="43364"/>
                </a:cubicBezTo>
                <a:close/>
                <a:moveTo>
                  <a:pt x="151016" y="43364"/>
                </a:moveTo>
                <a:cubicBezTo>
                  <a:pt x="130393" y="52045"/>
                  <a:pt x="111365" y="64108"/>
                  <a:pt x="94715" y="79056"/>
                </a:cubicBezTo>
                <a:cubicBezTo>
                  <a:pt x="104137" y="83352"/>
                  <a:pt x="113828" y="87046"/>
                  <a:pt x="123623" y="90407"/>
                </a:cubicBezTo>
                <a:cubicBezTo>
                  <a:pt x="130661" y="73593"/>
                  <a:pt x="139878" y="57777"/>
                  <a:pt x="151037" y="43364"/>
                </a:cubicBezTo>
                <a:close/>
                <a:moveTo>
                  <a:pt x="242389" y="29730"/>
                </a:moveTo>
                <a:lnTo>
                  <a:pt x="242389" y="107631"/>
                </a:lnTo>
                <a:cubicBezTo>
                  <a:pt x="263961" y="106739"/>
                  <a:pt x="285388" y="103680"/>
                  <a:pt x="306348" y="98500"/>
                </a:cubicBezTo>
                <a:cubicBezTo>
                  <a:pt x="290119" y="62102"/>
                  <a:pt x="267582" y="36661"/>
                  <a:pt x="242389" y="29730"/>
                </a:cubicBezTo>
                <a:close/>
                <a:moveTo>
                  <a:pt x="214601" y="29730"/>
                </a:moveTo>
                <a:cubicBezTo>
                  <a:pt x="189408" y="36661"/>
                  <a:pt x="166788" y="62102"/>
                  <a:pt x="150663" y="98563"/>
                </a:cubicBezTo>
                <a:cubicBezTo>
                  <a:pt x="171631" y="103691"/>
                  <a:pt x="193055" y="106728"/>
                  <a:pt x="214622" y="107631"/>
                </a:cubicBezTo>
                <a:lnTo>
                  <a:pt x="214622" y="29730"/>
                </a:lnTo>
                <a:close/>
                <a:moveTo>
                  <a:pt x="241637" y="392"/>
                </a:moveTo>
                <a:cubicBezTo>
                  <a:pt x="256787" y="1283"/>
                  <a:pt x="272074" y="3706"/>
                  <a:pt x="287309" y="7769"/>
                </a:cubicBezTo>
                <a:cubicBezTo>
                  <a:pt x="409192" y="40271"/>
                  <a:pt x="481648" y="165420"/>
                  <a:pt x="449144" y="287297"/>
                </a:cubicBezTo>
                <a:cubicBezTo>
                  <a:pt x="441900" y="280258"/>
                  <a:pt x="433757" y="274209"/>
                  <a:pt x="424927" y="269305"/>
                </a:cubicBezTo>
                <a:cubicBezTo>
                  <a:pt x="426772" y="260407"/>
                  <a:pt x="428013" y="251394"/>
                  <a:pt x="428641" y="242328"/>
                </a:cubicBezTo>
                <a:lnTo>
                  <a:pt x="359058" y="242328"/>
                </a:lnTo>
                <a:cubicBezTo>
                  <a:pt x="358913" y="246769"/>
                  <a:pt x="358706" y="251189"/>
                  <a:pt x="358415" y="255547"/>
                </a:cubicBezTo>
                <a:cubicBezTo>
                  <a:pt x="348715" y="256508"/>
                  <a:pt x="339180" y="258719"/>
                  <a:pt x="330047" y="262125"/>
                </a:cubicBezTo>
                <a:cubicBezTo>
                  <a:pt x="330628" y="255609"/>
                  <a:pt x="331084" y="249010"/>
                  <a:pt x="331333" y="242308"/>
                </a:cubicBezTo>
                <a:lnTo>
                  <a:pt x="242389" y="242308"/>
                </a:lnTo>
                <a:lnTo>
                  <a:pt x="242389" y="321433"/>
                </a:lnTo>
                <a:cubicBezTo>
                  <a:pt x="249984" y="321723"/>
                  <a:pt x="257621" y="322388"/>
                  <a:pt x="265216" y="323176"/>
                </a:cubicBezTo>
                <a:cubicBezTo>
                  <a:pt x="261415" y="331798"/>
                  <a:pt x="258704" y="340860"/>
                  <a:pt x="257144" y="350153"/>
                </a:cubicBezTo>
                <a:cubicBezTo>
                  <a:pt x="252205" y="349717"/>
                  <a:pt x="247266" y="349364"/>
                  <a:pt x="242327" y="349157"/>
                </a:cubicBezTo>
                <a:lnTo>
                  <a:pt x="242327" y="427037"/>
                </a:lnTo>
                <a:cubicBezTo>
                  <a:pt x="250689" y="424659"/>
                  <a:pt x="258511" y="420685"/>
                  <a:pt x="265362" y="415333"/>
                </a:cubicBezTo>
                <a:cubicBezTo>
                  <a:pt x="270905" y="427792"/>
                  <a:pt x="278637" y="439156"/>
                  <a:pt x="288189" y="448888"/>
                </a:cubicBezTo>
                <a:cubicBezTo>
                  <a:pt x="249371" y="459405"/>
                  <a:pt x="208464" y="459487"/>
                  <a:pt x="169604" y="449124"/>
                </a:cubicBezTo>
                <a:cubicBezTo>
                  <a:pt x="47722" y="416623"/>
                  <a:pt x="-24734" y="291474"/>
                  <a:pt x="7769" y="169597"/>
                </a:cubicBezTo>
                <a:cubicBezTo>
                  <a:pt x="36210" y="62955"/>
                  <a:pt x="135586" y="-5848"/>
                  <a:pt x="241637" y="392"/>
                </a:cubicBezTo>
                <a:close/>
              </a:path>
            </a:pathLst>
          </a:custGeom>
          <a:solidFill>
            <a:schemeClr val="tx1"/>
          </a:solidFill>
          <a:ln w="2075" cap="flat">
            <a:noFill/>
            <a:prstDash val="solid"/>
            <a:miter/>
          </a:ln>
        </p:spPr>
        <p:txBody>
          <a:bodyPr rtlCol="0" anchor="ctr"/>
          <a:lstStyle/>
          <a:p>
            <a:endParaRPr lang="en-US" dirty="0"/>
          </a:p>
        </p:txBody>
      </p:sp>
      <p:sp>
        <p:nvSpPr>
          <p:cNvPr id="13" name="Email">
            <a:extLst>
              <a:ext uri="{FF2B5EF4-FFF2-40B4-BE49-F238E27FC236}">
                <a16:creationId xmlns:a16="http://schemas.microsoft.com/office/drawing/2014/main" id="{A09D437F-EF5F-3545-92AC-0E3E65CEC397}"/>
              </a:ext>
            </a:extLst>
          </p:cNvPr>
          <p:cNvSpPr/>
          <p:nvPr/>
        </p:nvSpPr>
        <p:spPr>
          <a:xfrm>
            <a:off x="882604" y="5269018"/>
            <a:ext cx="302254" cy="211708"/>
          </a:xfrm>
          <a:custGeom>
            <a:avLst/>
            <a:gdLst>
              <a:gd name="connsiteX0" fmla="*/ 163010 w 414923"/>
              <a:gd name="connsiteY0" fmla="*/ 168481 h 290624"/>
              <a:gd name="connsiteX1" fmla="*/ 168654 w 414923"/>
              <a:gd name="connsiteY1" fmla="*/ 168689 h 290624"/>
              <a:gd name="connsiteX2" fmla="*/ 204411 w 414923"/>
              <a:gd name="connsiteY2" fmla="*/ 204859 h 290624"/>
              <a:gd name="connsiteX3" fmla="*/ 204414 w 414923"/>
              <a:gd name="connsiteY3" fmla="*/ 204862 h 290624"/>
              <a:gd name="connsiteX4" fmla="*/ 210284 w 414923"/>
              <a:gd name="connsiteY4" fmla="*/ 204859 h 290624"/>
              <a:gd name="connsiteX5" fmla="*/ 246268 w 414923"/>
              <a:gd name="connsiteY5" fmla="*/ 168855 h 290624"/>
              <a:gd name="connsiteX6" fmla="*/ 251913 w 414923"/>
              <a:gd name="connsiteY6" fmla="*/ 168689 h 290624"/>
              <a:gd name="connsiteX7" fmla="*/ 385537 w 414923"/>
              <a:gd name="connsiteY7" fmla="*/ 283320 h 290624"/>
              <a:gd name="connsiteX8" fmla="*/ 386990 w 414923"/>
              <a:gd name="connsiteY8" fmla="*/ 286495 h 290624"/>
              <a:gd name="connsiteX9" fmla="*/ 382818 w 414923"/>
              <a:gd name="connsiteY9" fmla="*/ 290624 h 290624"/>
              <a:gd name="connsiteX10" fmla="*/ 32104 w 414923"/>
              <a:gd name="connsiteY10" fmla="*/ 290624 h 290624"/>
              <a:gd name="connsiteX11" fmla="*/ 28928 w 414923"/>
              <a:gd name="connsiteY11" fmla="*/ 289171 h 290624"/>
              <a:gd name="connsiteX12" fmla="*/ 29385 w 414923"/>
              <a:gd name="connsiteY12" fmla="*/ 283320 h 290624"/>
              <a:gd name="connsiteX13" fmla="*/ 6994 w 414923"/>
              <a:gd name="connsiteY13" fmla="*/ 26417 h 290624"/>
              <a:gd name="connsiteX14" fmla="*/ 141740 w 414923"/>
              <a:gd name="connsiteY14" fmla="*/ 142272 h 290624"/>
              <a:gd name="connsiteX15" fmla="*/ 142107 w 414923"/>
              <a:gd name="connsiteY15" fmla="*/ 142640 h 290624"/>
              <a:gd name="connsiteX16" fmla="*/ 141740 w 414923"/>
              <a:gd name="connsiteY16" fmla="*/ 148497 h 290624"/>
              <a:gd name="connsiteX17" fmla="*/ 6848 w 414923"/>
              <a:gd name="connsiteY17" fmla="*/ 264353 h 290624"/>
              <a:gd name="connsiteX18" fmla="*/ 4150 w 414923"/>
              <a:gd name="connsiteY18" fmla="*/ 265349 h 290624"/>
              <a:gd name="connsiteX19" fmla="*/ 0 w 414923"/>
              <a:gd name="connsiteY19" fmla="*/ 261199 h 290624"/>
              <a:gd name="connsiteX20" fmla="*/ 187 w 414923"/>
              <a:gd name="connsiteY20" fmla="*/ 29488 h 290624"/>
              <a:gd name="connsiteX21" fmla="*/ 1148 w 414923"/>
              <a:gd name="connsiteY21" fmla="*/ 26947 h 290624"/>
              <a:gd name="connsiteX22" fmla="*/ 6994 w 414923"/>
              <a:gd name="connsiteY22" fmla="*/ 26417 h 290624"/>
              <a:gd name="connsiteX23" fmla="*/ 410755 w 414923"/>
              <a:gd name="connsiteY23" fmla="*/ 25480 h 290624"/>
              <a:gd name="connsiteX24" fmla="*/ 414923 w 414923"/>
              <a:gd name="connsiteY24" fmla="*/ 29613 h 290624"/>
              <a:gd name="connsiteX25" fmla="*/ 414923 w 414923"/>
              <a:gd name="connsiteY25" fmla="*/ 260826 h 290624"/>
              <a:gd name="connsiteX26" fmla="*/ 413927 w 414923"/>
              <a:gd name="connsiteY26" fmla="*/ 263524 h 290624"/>
              <a:gd name="connsiteX27" fmla="*/ 408075 w 414923"/>
              <a:gd name="connsiteY27" fmla="*/ 263980 h 290624"/>
              <a:gd name="connsiteX28" fmla="*/ 273453 w 414923"/>
              <a:gd name="connsiteY28" fmla="*/ 148540 h 290624"/>
              <a:gd name="connsiteX29" fmla="*/ 273085 w 414923"/>
              <a:gd name="connsiteY29" fmla="*/ 148172 h 290624"/>
              <a:gd name="connsiteX30" fmla="*/ 273453 w 414923"/>
              <a:gd name="connsiteY30" fmla="*/ 142314 h 290624"/>
              <a:gd name="connsiteX31" fmla="*/ 408096 w 414923"/>
              <a:gd name="connsiteY31" fmla="*/ 26459 h 290624"/>
              <a:gd name="connsiteX32" fmla="*/ 408095 w 414923"/>
              <a:gd name="connsiteY32" fmla="*/ 26459 h 290624"/>
              <a:gd name="connsiteX33" fmla="*/ 410755 w 414923"/>
              <a:gd name="connsiteY33" fmla="*/ 25480 h 290624"/>
              <a:gd name="connsiteX34" fmla="*/ 383316 w 414923"/>
              <a:gd name="connsiteY34" fmla="*/ 0 h 290624"/>
              <a:gd name="connsiteX35" fmla="*/ 386444 w 414923"/>
              <a:gd name="connsiteY35" fmla="*/ 1405 h 290624"/>
              <a:gd name="connsiteX36" fmla="*/ 386076 w 414923"/>
              <a:gd name="connsiteY36" fmla="*/ 7263 h 290624"/>
              <a:gd name="connsiteX37" fmla="*/ 210054 w 414923"/>
              <a:gd name="connsiteY37" fmla="*/ 163604 h 290624"/>
              <a:gd name="connsiteX38" fmla="*/ 204534 w 414923"/>
              <a:gd name="connsiteY38" fmla="*/ 163604 h 290624"/>
              <a:gd name="connsiteX39" fmla="*/ 28907 w 414923"/>
              <a:gd name="connsiteY39" fmla="*/ 7388 h 290624"/>
              <a:gd name="connsiteX40" fmla="*/ 27502 w 414923"/>
              <a:gd name="connsiteY40" fmla="*/ 4260 h 290624"/>
              <a:gd name="connsiteX41" fmla="*/ 31667 w 414923"/>
              <a:gd name="connsiteY41" fmla="*/ 125 h 2906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414923" h="290624">
                <a:moveTo>
                  <a:pt x="163010" y="168481"/>
                </a:moveTo>
                <a:cubicBezTo>
                  <a:pt x="164655" y="167062"/>
                  <a:pt x="167117" y="167153"/>
                  <a:pt x="168654" y="168689"/>
                </a:cubicBezTo>
                <a:cubicBezTo>
                  <a:pt x="176105" y="176201"/>
                  <a:pt x="196732" y="197077"/>
                  <a:pt x="204411" y="204859"/>
                </a:cubicBezTo>
                <a:cubicBezTo>
                  <a:pt x="204412" y="204860"/>
                  <a:pt x="204413" y="204861"/>
                  <a:pt x="204414" y="204862"/>
                </a:cubicBezTo>
                <a:cubicBezTo>
                  <a:pt x="206036" y="206482"/>
                  <a:pt x="208664" y="206481"/>
                  <a:pt x="210284" y="204859"/>
                </a:cubicBezTo>
                <a:cubicBezTo>
                  <a:pt x="218024" y="197118"/>
                  <a:pt x="238797" y="176305"/>
                  <a:pt x="246268" y="168855"/>
                </a:cubicBezTo>
                <a:cubicBezTo>
                  <a:pt x="247817" y="167331"/>
                  <a:pt x="250278" y="167259"/>
                  <a:pt x="251913" y="168689"/>
                </a:cubicBezTo>
                <a:lnTo>
                  <a:pt x="385537" y="283320"/>
                </a:lnTo>
                <a:cubicBezTo>
                  <a:pt x="386465" y="284113"/>
                  <a:pt x="386996" y="285275"/>
                  <a:pt x="386990" y="286495"/>
                </a:cubicBezTo>
                <a:cubicBezTo>
                  <a:pt x="386978" y="288787"/>
                  <a:pt x="385110" y="290636"/>
                  <a:pt x="382818" y="290624"/>
                </a:cubicBezTo>
                <a:lnTo>
                  <a:pt x="32104" y="290624"/>
                </a:lnTo>
                <a:cubicBezTo>
                  <a:pt x="30883" y="290630"/>
                  <a:pt x="29722" y="290099"/>
                  <a:pt x="28928" y="289171"/>
                </a:cubicBezTo>
                <a:cubicBezTo>
                  <a:pt x="27439" y="287429"/>
                  <a:pt x="27643" y="284809"/>
                  <a:pt x="29385" y="283320"/>
                </a:cubicBezTo>
                <a:close/>
                <a:moveTo>
                  <a:pt x="6994" y="26417"/>
                </a:moveTo>
                <a:lnTo>
                  <a:pt x="141740" y="142272"/>
                </a:lnTo>
                <a:cubicBezTo>
                  <a:pt x="141870" y="142387"/>
                  <a:pt x="141993" y="142510"/>
                  <a:pt x="142107" y="142640"/>
                </a:cubicBezTo>
                <a:cubicBezTo>
                  <a:pt x="143623" y="144359"/>
                  <a:pt x="143459" y="146981"/>
                  <a:pt x="141740" y="148497"/>
                </a:cubicBezTo>
                <a:lnTo>
                  <a:pt x="6848" y="264353"/>
                </a:lnTo>
                <a:cubicBezTo>
                  <a:pt x="6096" y="264996"/>
                  <a:pt x="5139" y="265349"/>
                  <a:pt x="4150" y="265349"/>
                </a:cubicBezTo>
                <a:cubicBezTo>
                  <a:pt x="1858" y="265349"/>
                  <a:pt x="0" y="263491"/>
                  <a:pt x="0" y="261199"/>
                </a:cubicBezTo>
                <a:lnTo>
                  <a:pt x="187" y="29488"/>
                </a:lnTo>
                <a:cubicBezTo>
                  <a:pt x="213" y="28557"/>
                  <a:pt x="552" y="27662"/>
                  <a:pt x="1148" y="26947"/>
                </a:cubicBezTo>
                <a:cubicBezTo>
                  <a:pt x="2616" y="25186"/>
                  <a:pt x="5233" y="24949"/>
                  <a:pt x="6994" y="26417"/>
                </a:cubicBezTo>
                <a:close/>
                <a:moveTo>
                  <a:pt x="410755" y="25480"/>
                </a:moveTo>
                <a:cubicBezTo>
                  <a:pt x="413047" y="25470"/>
                  <a:pt x="414913" y="27321"/>
                  <a:pt x="414923" y="29613"/>
                </a:cubicBezTo>
                <a:lnTo>
                  <a:pt x="414923" y="260826"/>
                </a:lnTo>
                <a:cubicBezTo>
                  <a:pt x="414923" y="261815"/>
                  <a:pt x="414570" y="262772"/>
                  <a:pt x="413927" y="263524"/>
                </a:cubicBezTo>
                <a:cubicBezTo>
                  <a:pt x="412437" y="265266"/>
                  <a:pt x="409817" y="265470"/>
                  <a:pt x="408075" y="263980"/>
                </a:cubicBezTo>
                <a:lnTo>
                  <a:pt x="273453" y="148540"/>
                </a:lnTo>
                <a:cubicBezTo>
                  <a:pt x="273323" y="148425"/>
                  <a:pt x="273200" y="148302"/>
                  <a:pt x="273085" y="148172"/>
                </a:cubicBezTo>
                <a:cubicBezTo>
                  <a:pt x="271570" y="146453"/>
                  <a:pt x="271734" y="143831"/>
                  <a:pt x="273453" y="142314"/>
                </a:cubicBezTo>
                <a:lnTo>
                  <a:pt x="408096" y="26459"/>
                </a:lnTo>
                <a:lnTo>
                  <a:pt x="408095" y="26459"/>
                </a:lnTo>
                <a:cubicBezTo>
                  <a:pt x="408839" y="25831"/>
                  <a:pt x="409781" y="25484"/>
                  <a:pt x="410755" y="25480"/>
                </a:cubicBezTo>
                <a:close/>
                <a:moveTo>
                  <a:pt x="383316" y="0"/>
                </a:moveTo>
                <a:cubicBezTo>
                  <a:pt x="384512" y="-4"/>
                  <a:pt x="385652" y="508"/>
                  <a:pt x="386444" y="1405"/>
                </a:cubicBezTo>
                <a:cubicBezTo>
                  <a:pt x="387959" y="3124"/>
                  <a:pt x="387795" y="5747"/>
                  <a:pt x="386076" y="7263"/>
                </a:cubicBezTo>
                <a:lnTo>
                  <a:pt x="210054" y="163604"/>
                </a:lnTo>
                <a:cubicBezTo>
                  <a:pt x="208481" y="165005"/>
                  <a:pt x="206107" y="165005"/>
                  <a:pt x="204534" y="163604"/>
                </a:cubicBezTo>
                <a:lnTo>
                  <a:pt x="28907" y="7388"/>
                </a:lnTo>
                <a:cubicBezTo>
                  <a:pt x="28010" y="6596"/>
                  <a:pt x="27498" y="5456"/>
                  <a:pt x="27502" y="4260"/>
                </a:cubicBezTo>
                <a:cubicBezTo>
                  <a:pt x="27510" y="1968"/>
                  <a:pt x="29375" y="117"/>
                  <a:pt x="31667" y="125"/>
                </a:cubicBezTo>
                <a:close/>
              </a:path>
            </a:pathLst>
          </a:custGeom>
          <a:solidFill>
            <a:schemeClr val="tx1"/>
          </a:solidFill>
          <a:ln w="2075" cap="flat">
            <a:noFill/>
            <a:prstDash val="solid"/>
            <a:miter/>
          </a:ln>
        </p:spPr>
        <p:txBody>
          <a:bodyPr rtlCol="0" anchor="ctr"/>
          <a:lstStyle/>
          <a:p>
            <a:endParaRPr lang="en-US" dirty="0"/>
          </a:p>
        </p:txBody>
      </p:sp>
      <p:sp>
        <p:nvSpPr>
          <p:cNvPr id="14" name="Phone">
            <a:extLst>
              <a:ext uri="{FF2B5EF4-FFF2-40B4-BE49-F238E27FC236}">
                <a16:creationId xmlns:a16="http://schemas.microsoft.com/office/drawing/2014/main" id="{EE06E244-8DDB-1B4B-8A4C-F9B406C8AB6D}"/>
              </a:ext>
            </a:extLst>
          </p:cNvPr>
          <p:cNvSpPr/>
          <p:nvPr/>
        </p:nvSpPr>
        <p:spPr>
          <a:xfrm>
            <a:off x="896712" y="3646816"/>
            <a:ext cx="266590" cy="283416"/>
          </a:xfrm>
          <a:custGeom>
            <a:avLst/>
            <a:gdLst>
              <a:gd name="connsiteX0" fmla="*/ 394986 w 394294"/>
              <a:gd name="connsiteY0" fmla="*/ 348520 h 419178"/>
              <a:gd name="connsiteX1" fmla="*/ 383552 w 394294"/>
              <a:gd name="connsiteY1" fmla="*/ 323784 h 419178"/>
              <a:gd name="connsiteX2" fmla="*/ 284812 w 394294"/>
              <a:gd name="connsiteY2" fmla="*/ 272072 h 419178"/>
              <a:gd name="connsiteX3" fmla="*/ 235131 w 394294"/>
              <a:gd name="connsiteY3" fmla="*/ 302327 h 419178"/>
              <a:gd name="connsiteX4" fmla="*/ 155629 w 394294"/>
              <a:gd name="connsiteY4" fmla="*/ 245448 h 419178"/>
              <a:gd name="connsiteX5" fmla="*/ 108230 w 394294"/>
              <a:gd name="connsiteY5" fmla="*/ 160989 h 419178"/>
              <a:gd name="connsiteX6" fmla="*/ 144754 w 394294"/>
              <a:gd name="connsiteY6" fmla="*/ 116001 h 419178"/>
              <a:gd name="connsiteX7" fmla="*/ 107027 w 394294"/>
              <a:gd name="connsiteY7" fmla="*/ 16829 h 419178"/>
              <a:gd name="connsiteX8" fmla="*/ 78783 w 394294"/>
              <a:gd name="connsiteY8" fmla="*/ 0 h 419178"/>
              <a:gd name="connsiteX9" fmla="*/ 339 w 394294"/>
              <a:gd name="connsiteY9" fmla="*/ 62067 h 419178"/>
              <a:gd name="connsiteX10" fmla="*/ 88910 w 394294"/>
              <a:gd name="connsiteY10" fmla="*/ 283776 h 419178"/>
              <a:gd name="connsiteX11" fmla="*/ 321336 w 394294"/>
              <a:gd name="connsiteY11" fmla="*/ 420216 h 419178"/>
              <a:gd name="connsiteX12" fmla="*/ 385668 w 394294"/>
              <a:gd name="connsiteY12" fmla="*/ 381079 h 419178"/>
              <a:gd name="connsiteX13" fmla="*/ 394986 w 394294"/>
              <a:gd name="connsiteY13" fmla="*/ 348520 h 419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94294" h="419178">
                <a:moveTo>
                  <a:pt x="394986" y="348520"/>
                </a:moveTo>
                <a:cubicBezTo>
                  <a:pt x="395872" y="338823"/>
                  <a:pt x="391512" y="329392"/>
                  <a:pt x="383552" y="323784"/>
                </a:cubicBezTo>
                <a:cubicBezTo>
                  <a:pt x="359479" y="306893"/>
                  <a:pt x="304278" y="269831"/>
                  <a:pt x="284812" y="272072"/>
                </a:cubicBezTo>
                <a:cubicBezTo>
                  <a:pt x="259660" y="274832"/>
                  <a:pt x="250550" y="299049"/>
                  <a:pt x="235131" y="302327"/>
                </a:cubicBezTo>
                <a:cubicBezTo>
                  <a:pt x="219712" y="305606"/>
                  <a:pt x="177460" y="267340"/>
                  <a:pt x="155629" y="245448"/>
                </a:cubicBezTo>
                <a:cubicBezTo>
                  <a:pt x="138404" y="228162"/>
                  <a:pt x="102959" y="175681"/>
                  <a:pt x="108230" y="160989"/>
                </a:cubicBezTo>
                <a:cubicBezTo>
                  <a:pt x="113501" y="146298"/>
                  <a:pt x="138882" y="140238"/>
                  <a:pt x="144754" y="116001"/>
                </a:cubicBezTo>
                <a:cubicBezTo>
                  <a:pt x="149071" y="98113"/>
                  <a:pt x="121761" y="44118"/>
                  <a:pt x="107027" y="16829"/>
                </a:cubicBezTo>
                <a:cubicBezTo>
                  <a:pt x="101417" y="6459"/>
                  <a:pt x="90574" y="-2"/>
                  <a:pt x="78783" y="0"/>
                </a:cubicBezTo>
                <a:cubicBezTo>
                  <a:pt x="31592" y="0"/>
                  <a:pt x="3037" y="29529"/>
                  <a:pt x="339" y="62067"/>
                </a:cubicBezTo>
                <a:cubicBezTo>
                  <a:pt x="-4061" y="114983"/>
                  <a:pt x="34850" y="225506"/>
                  <a:pt x="88910" y="283776"/>
                </a:cubicBezTo>
                <a:cubicBezTo>
                  <a:pt x="180532" y="382552"/>
                  <a:pt x="267629" y="418037"/>
                  <a:pt x="321336" y="420216"/>
                </a:cubicBezTo>
                <a:cubicBezTo>
                  <a:pt x="354540" y="421565"/>
                  <a:pt x="375749" y="399465"/>
                  <a:pt x="385668" y="381079"/>
                </a:cubicBezTo>
                <a:cubicBezTo>
                  <a:pt x="390964" y="370976"/>
                  <a:pt x="394135" y="359895"/>
                  <a:pt x="394986" y="348520"/>
                </a:cubicBezTo>
                <a:close/>
              </a:path>
            </a:pathLst>
          </a:custGeom>
          <a:solidFill>
            <a:schemeClr val="tx1"/>
          </a:solidFill>
          <a:ln w="2075" cap="flat">
            <a:noFill/>
            <a:prstDash val="solid"/>
            <a:miter/>
          </a:ln>
        </p:spPr>
        <p:txBody>
          <a:bodyPr rtlCol="0" anchor="ctr"/>
          <a:lstStyle/>
          <a:p>
            <a:endParaRPr lang="en-US" dirty="0"/>
          </a:p>
        </p:txBody>
      </p:sp>
      <p:sp>
        <p:nvSpPr>
          <p:cNvPr id="12" name="Freeform 11">
            <a:extLst>
              <a:ext uri="{FF2B5EF4-FFF2-40B4-BE49-F238E27FC236}">
                <a16:creationId xmlns:a16="http://schemas.microsoft.com/office/drawing/2014/main" id="{B4BF1144-7703-4947-BF11-91A15F14A385}"/>
              </a:ext>
            </a:extLst>
          </p:cNvPr>
          <p:cNvSpPr/>
          <p:nvPr/>
        </p:nvSpPr>
        <p:spPr>
          <a:xfrm>
            <a:off x="10070405" y="1997544"/>
            <a:ext cx="300905" cy="451967"/>
          </a:xfrm>
          <a:custGeom>
            <a:avLst/>
            <a:gdLst>
              <a:gd name="connsiteX0" fmla="*/ 125803 w 398444"/>
              <a:gd name="connsiteY0" fmla="*/ 249098 h 598473"/>
              <a:gd name="connsiteX1" fmla="*/ 165648 w 398444"/>
              <a:gd name="connsiteY1" fmla="*/ 249098 h 598473"/>
              <a:gd name="connsiteX2" fmla="*/ 165648 w 398444"/>
              <a:gd name="connsiteY2" fmla="*/ 211593 h 598473"/>
              <a:gd name="connsiteX3" fmla="*/ 178000 w 398444"/>
              <a:gd name="connsiteY3" fmla="*/ 153342 h 598473"/>
              <a:gd name="connsiteX4" fmla="*/ 235774 w 398444"/>
              <a:gd name="connsiteY4" fmla="*/ 125014 h 598473"/>
              <a:gd name="connsiteX5" fmla="*/ 305104 w 398444"/>
              <a:gd name="connsiteY5" fmla="*/ 131797 h 598473"/>
              <a:gd name="connsiteX6" fmla="*/ 297135 w 398444"/>
              <a:gd name="connsiteY6" fmla="*/ 189649 h 598473"/>
              <a:gd name="connsiteX7" fmla="*/ 265658 w 398444"/>
              <a:gd name="connsiteY7" fmla="*/ 184862 h 598473"/>
              <a:gd name="connsiteX8" fmla="*/ 237368 w 398444"/>
              <a:gd name="connsiteY8" fmla="*/ 205210 h 598473"/>
              <a:gd name="connsiteX9" fmla="*/ 237368 w 398444"/>
              <a:gd name="connsiteY9" fmla="*/ 249098 h 598473"/>
              <a:gd name="connsiteX10" fmla="*/ 299127 w 398444"/>
              <a:gd name="connsiteY10" fmla="*/ 249098 h 598473"/>
              <a:gd name="connsiteX11" fmla="*/ 294744 w 398444"/>
              <a:gd name="connsiteY11" fmla="*/ 305354 h 598473"/>
              <a:gd name="connsiteX12" fmla="*/ 235774 w 398444"/>
              <a:gd name="connsiteY12" fmla="*/ 305354 h 598473"/>
              <a:gd name="connsiteX13" fmla="*/ 235774 w 398444"/>
              <a:gd name="connsiteY13" fmla="*/ 500856 h 598473"/>
              <a:gd name="connsiteX14" fmla="*/ 164453 w 398444"/>
              <a:gd name="connsiteY14" fmla="*/ 500856 h 598473"/>
              <a:gd name="connsiteX15" fmla="*/ 164453 w 398444"/>
              <a:gd name="connsiteY15" fmla="*/ 305354 h 598473"/>
              <a:gd name="connsiteX16" fmla="*/ 124608 w 398444"/>
              <a:gd name="connsiteY16" fmla="*/ 305354 h 5984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98444" h="598473">
                <a:moveTo>
                  <a:pt x="125803" y="249098"/>
                </a:moveTo>
                <a:lnTo>
                  <a:pt x="165648" y="249098"/>
                </a:lnTo>
                <a:lnTo>
                  <a:pt x="165648" y="211593"/>
                </a:lnTo>
                <a:cubicBezTo>
                  <a:pt x="163871" y="191377"/>
                  <a:pt x="168173" y="171091"/>
                  <a:pt x="178000" y="153342"/>
                </a:cubicBezTo>
                <a:cubicBezTo>
                  <a:pt x="191498" y="135037"/>
                  <a:pt x="213057" y="124466"/>
                  <a:pt x="235774" y="125014"/>
                </a:cubicBezTo>
                <a:cubicBezTo>
                  <a:pt x="259088" y="123990"/>
                  <a:pt x="282429" y="126274"/>
                  <a:pt x="305104" y="131797"/>
                </a:cubicBezTo>
                <a:lnTo>
                  <a:pt x="297135" y="189649"/>
                </a:lnTo>
                <a:cubicBezTo>
                  <a:pt x="286876" y="186775"/>
                  <a:pt x="276306" y="185167"/>
                  <a:pt x="265658" y="184862"/>
                </a:cubicBezTo>
                <a:cubicBezTo>
                  <a:pt x="250915" y="184862"/>
                  <a:pt x="237368" y="190447"/>
                  <a:pt x="237368" y="205210"/>
                </a:cubicBezTo>
                <a:lnTo>
                  <a:pt x="237368" y="249098"/>
                </a:lnTo>
                <a:lnTo>
                  <a:pt x="299127" y="249098"/>
                </a:lnTo>
                <a:lnTo>
                  <a:pt x="294744" y="305354"/>
                </a:lnTo>
                <a:lnTo>
                  <a:pt x="235774" y="305354"/>
                </a:lnTo>
                <a:lnTo>
                  <a:pt x="235774" y="500856"/>
                </a:lnTo>
                <a:lnTo>
                  <a:pt x="164453" y="500856"/>
                </a:lnTo>
                <a:lnTo>
                  <a:pt x="164453" y="305354"/>
                </a:lnTo>
                <a:lnTo>
                  <a:pt x="124608" y="305354"/>
                </a:lnTo>
                <a:close/>
              </a:path>
            </a:pathLst>
          </a:custGeom>
          <a:solidFill>
            <a:schemeClr val="accent1"/>
          </a:solidFill>
          <a:ln w="39717" cap="flat">
            <a:noFill/>
            <a:prstDash val="solid"/>
            <a:miter/>
          </a:ln>
        </p:spPr>
        <p:txBody>
          <a:bodyPr rtlCol="0" anchor="ctr"/>
          <a:lstStyle/>
          <a:p>
            <a:endParaRPr lang="en-US" dirty="0"/>
          </a:p>
        </p:txBody>
      </p:sp>
      <p:sp>
        <p:nvSpPr>
          <p:cNvPr id="15" name="Freeform 14">
            <a:extLst>
              <a:ext uri="{FF2B5EF4-FFF2-40B4-BE49-F238E27FC236}">
                <a16:creationId xmlns:a16="http://schemas.microsoft.com/office/drawing/2014/main" id="{C2ED0A2F-6677-F842-A982-C29F5CB8602E}"/>
              </a:ext>
            </a:extLst>
          </p:cNvPr>
          <p:cNvSpPr/>
          <p:nvPr/>
        </p:nvSpPr>
        <p:spPr>
          <a:xfrm>
            <a:off x="10397758" y="2013686"/>
            <a:ext cx="483599" cy="419685"/>
          </a:xfrm>
          <a:custGeom>
            <a:avLst/>
            <a:gdLst>
              <a:gd name="connsiteX0" fmla="*/ 499943 w 597667"/>
              <a:gd name="connsiteY0" fmla="*/ 162281 h 518677"/>
              <a:gd name="connsiteX1" fmla="*/ 455716 w 597667"/>
              <a:gd name="connsiteY1" fmla="*/ 174250 h 518677"/>
              <a:gd name="connsiteX2" fmla="*/ 489583 w 597667"/>
              <a:gd name="connsiteY2" fmla="*/ 131559 h 518677"/>
              <a:gd name="connsiteX3" fmla="*/ 440575 w 597667"/>
              <a:gd name="connsiteY3" fmla="*/ 150311 h 518677"/>
              <a:gd name="connsiteX4" fmla="*/ 384394 w 597667"/>
              <a:gd name="connsiteY4" fmla="*/ 124776 h 518677"/>
              <a:gd name="connsiteX5" fmla="*/ 307444 w 597667"/>
              <a:gd name="connsiteY5" fmla="*/ 201729 h 518677"/>
              <a:gd name="connsiteX6" fmla="*/ 307494 w 597667"/>
              <a:gd name="connsiteY6" fmla="*/ 204573 h 518677"/>
              <a:gd name="connsiteX7" fmla="*/ 309486 w 597667"/>
              <a:gd name="connsiteY7" fmla="*/ 222128 h 518677"/>
              <a:gd name="connsiteX8" fmla="*/ 150108 w 597667"/>
              <a:gd name="connsiteY8" fmla="*/ 142331 h 518677"/>
              <a:gd name="connsiteX9" fmla="*/ 139749 w 597667"/>
              <a:gd name="connsiteY9" fmla="*/ 182230 h 518677"/>
              <a:gd name="connsiteX10" fmla="*/ 175210 w 597667"/>
              <a:gd name="connsiteY10" fmla="*/ 244471 h 518677"/>
              <a:gd name="connsiteX11" fmla="*/ 140147 w 597667"/>
              <a:gd name="connsiteY11" fmla="*/ 234496 h 518677"/>
              <a:gd name="connsiteX12" fmla="*/ 140147 w 597667"/>
              <a:gd name="connsiteY12" fmla="*/ 234496 h 518677"/>
              <a:gd name="connsiteX13" fmla="*/ 201906 w 597667"/>
              <a:gd name="connsiteY13" fmla="*/ 309904 h 518677"/>
              <a:gd name="connsiteX14" fmla="*/ 181586 w 597667"/>
              <a:gd name="connsiteY14" fmla="*/ 312697 h 518677"/>
              <a:gd name="connsiteX15" fmla="*/ 167242 w 597667"/>
              <a:gd name="connsiteY15" fmla="*/ 312697 h 518677"/>
              <a:gd name="connsiteX16" fmla="*/ 238563 w 597667"/>
              <a:gd name="connsiteY16" fmla="*/ 364166 h 518677"/>
              <a:gd name="connsiteX17" fmla="*/ 142936 w 597667"/>
              <a:gd name="connsiteY17" fmla="*/ 397281 h 518677"/>
              <a:gd name="connsiteX18" fmla="*/ 124608 w 597667"/>
              <a:gd name="connsiteY18" fmla="*/ 397281 h 518677"/>
              <a:gd name="connsiteX19" fmla="*/ 426919 w 597667"/>
              <a:gd name="connsiteY19" fmla="*/ 331559 h 518677"/>
              <a:gd name="connsiteX20" fmla="*/ 461692 w 597667"/>
              <a:gd name="connsiteY20" fmla="*/ 212552 h 518677"/>
              <a:gd name="connsiteX21" fmla="*/ 461692 w 597667"/>
              <a:gd name="connsiteY21" fmla="*/ 202578 h 518677"/>
              <a:gd name="connsiteX22" fmla="*/ 501537 w 597667"/>
              <a:gd name="connsiteY22" fmla="*/ 162680 h 5186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597667" h="518677">
                <a:moveTo>
                  <a:pt x="499943" y="162281"/>
                </a:moveTo>
                <a:cubicBezTo>
                  <a:pt x="485892" y="168494"/>
                  <a:pt x="470979" y="172530"/>
                  <a:pt x="455716" y="174250"/>
                </a:cubicBezTo>
                <a:cubicBezTo>
                  <a:pt x="471660" y="164443"/>
                  <a:pt x="483650" y="149330"/>
                  <a:pt x="489583" y="131559"/>
                </a:cubicBezTo>
                <a:cubicBezTo>
                  <a:pt x="474372" y="140432"/>
                  <a:pt x="457819" y="146765"/>
                  <a:pt x="440575" y="150311"/>
                </a:cubicBezTo>
                <a:cubicBezTo>
                  <a:pt x="426032" y="134591"/>
                  <a:pt x="405785" y="125389"/>
                  <a:pt x="384394" y="124776"/>
                </a:cubicBezTo>
                <a:cubicBezTo>
                  <a:pt x="341923" y="124748"/>
                  <a:pt x="307472" y="159201"/>
                  <a:pt x="307444" y="201729"/>
                </a:cubicBezTo>
                <a:cubicBezTo>
                  <a:pt x="307443" y="202677"/>
                  <a:pt x="307460" y="203625"/>
                  <a:pt x="307494" y="204573"/>
                </a:cubicBezTo>
                <a:cubicBezTo>
                  <a:pt x="307321" y="210490"/>
                  <a:pt x="307992" y="216401"/>
                  <a:pt x="309486" y="222128"/>
                </a:cubicBezTo>
                <a:cubicBezTo>
                  <a:pt x="247472" y="219334"/>
                  <a:pt x="189550" y="190334"/>
                  <a:pt x="150108" y="142331"/>
                </a:cubicBezTo>
                <a:cubicBezTo>
                  <a:pt x="143060" y="154425"/>
                  <a:pt x="139476" y="168230"/>
                  <a:pt x="139749" y="182230"/>
                </a:cubicBezTo>
                <a:cubicBezTo>
                  <a:pt x="140689" y="207536"/>
                  <a:pt x="153933" y="230782"/>
                  <a:pt x="175210" y="244471"/>
                </a:cubicBezTo>
                <a:cubicBezTo>
                  <a:pt x="162878" y="244104"/>
                  <a:pt x="150830" y="240677"/>
                  <a:pt x="140147" y="234496"/>
                </a:cubicBezTo>
                <a:lnTo>
                  <a:pt x="140147" y="234496"/>
                </a:lnTo>
                <a:cubicBezTo>
                  <a:pt x="140033" y="271202"/>
                  <a:pt x="165937" y="302831"/>
                  <a:pt x="201906" y="309904"/>
                </a:cubicBezTo>
                <a:cubicBezTo>
                  <a:pt x="195314" y="311863"/>
                  <a:pt x="188461" y="312804"/>
                  <a:pt x="181586" y="312697"/>
                </a:cubicBezTo>
                <a:lnTo>
                  <a:pt x="167242" y="312697"/>
                </a:lnTo>
                <a:cubicBezTo>
                  <a:pt x="178010" y="343038"/>
                  <a:pt x="206412" y="363535"/>
                  <a:pt x="238563" y="364166"/>
                </a:cubicBezTo>
                <a:cubicBezTo>
                  <a:pt x="211300" y="385633"/>
                  <a:pt x="177619" y="397296"/>
                  <a:pt x="142936" y="397281"/>
                </a:cubicBezTo>
                <a:cubicBezTo>
                  <a:pt x="136834" y="397691"/>
                  <a:pt x="130711" y="397691"/>
                  <a:pt x="124608" y="397281"/>
                </a:cubicBezTo>
                <a:cubicBezTo>
                  <a:pt x="226213" y="462726"/>
                  <a:pt x="361563" y="433301"/>
                  <a:pt x="426919" y="331559"/>
                </a:cubicBezTo>
                <a:cubicBezTo>
                  <a:pt x="449715" y="296072"/>
                  <a:pt x="461790" y="254747"/>
                  <a:pt x="461692" y="212552"/>
                </a:cubicBezTo>
                <a:cubicBezTo>
                  <a:pt x="461900" y="209231"/>
                  <a:pt x="461900" y="205899"/>
                  <a:pt x="461692" y="202578"/>
                </a:cubicBezTo>
                <a:cubicBezTo>
                  <a:pt x="477235" y="191754"/>
                  <a:pt x="490727" y="178243"/>
                  <a:pt x="501537" y="162680"/>
                </a:cubicBezTo>
              </a:path>
            </a:pathLst>
          </a:custGeom>
          <a:solidFill>
            <a:schemeClr val="accent1"/>
          </a:solidFill>
          <a:ln w="39717" cap="flat">
            <a:noFill/>
            <a:prstDash val="solid"/>
            <a:miter/>
          </a:ln>
        </p:spPr>
        <p:txBody>
          <a:bodyPr rtlCol="0" anchor="ctr"/>
          <a:lstStyle/>
          <a:p>
            <a:endParaRPr lang="en-US" dirty="0"/>
          </a:p>
        </p:txBody>
      </p:sp>
      <p:sp>
        <p:nvSpPr>
          <p:cNvPr id="16" name="Freeform 15">
            <a:extLst>
              <a:ext uri="{FF2B5EF4-FFF2-40B4-BE49-F238E27FC236}">
                <a16:creationId xmlns:a16="http://schemas.microsoft.com/office/drawing/2014/main" id="{7F8C8012-F124-FC41-8CB1-E162AD1DDC58}"/>
              </a:ext>
            </a:extLst>
          </p:cNvPr>
          <p:cNvSpPr/>
          <p:nvPr/>
        </p:nvSpPr>
        <p:spPr>
          <a:xfrm>
            <a:off x="10907805" y="2011395"/>
            <a:ext cx="483598" cy="451967"/>
          </a:xfrm>
          <a:custGeom>
            <a:avLst/>
            <a:gdLst>
              <a:gd name="connsiteX0" fmla="*/ 490383 w 597667"/>
              <a:gd name="connsiteY0" fmla="*/ 468365 h 558575"/>
              <a:gd name="connsiteX1" fmla="*/ 407507 w 597667"/>
              <a:gd name="connsiteY1" fmla="*/ 468365 h 558575"/>
              <a:gd name="connsiteX2" fmla="*/ 407507 w 597667"/>
              <a:gd name="connsiteY2" fmla="*/ 348670 h 558575"/>
              <a:gd name="connsiteX3" fmla="*/ 367662 w 597667"/>
              <a:gd name="connsiteY3" fmla="*/ 295206 h 558575"/>
              <a:gd name="connsiteX4" fmla="*/ 327818 w 597667"/>
              <a:gd name="connsiteY4" fmla="*/ 323933 h 558575"/>
              <a:gd name="connsiteX5" fmla="*/ 327818 w 597667"/>
              <a:gd name="connsiteY5" fmla="*/ 343084 h 558575"/>
              <a:gd name="connsiteX6" fmla="*/ 327818 w 597667"/>
              <a:gd name="connsiteY6" fmla="*/ 469961 h 558575"/>
              <a:gd name="connsiteX7" fmla="*/ 242551 w 597667"/>
              <a:gd name="connsiteY7" fmla="*/ 469961 h 558575"/>
              <a:gd name="connsiteX8" fmla="*/ 242551 w 597667"/>
              <a:gd name="connsiteY8" fmla="*/ 235359 h 558575"/>
              <a:gd name="connsiteX9" fmla="*/ 324630 w 597667"/>
              <a:gd name="connsiteY9" fmla="*/ 235359 h 558575"/>
              <a:gd name="connsiteX10" fmla="*/ 324630 w 597667"/>
              <a:gd name="connsiteY10" fmla="*/ 272065 h 558575"/>
              <a:gd name="connsiteX11" fmla="*/ 397546 w 597667"/>
              <a:gd name="connsiteY11" fmla="*/ 232167 h 558575"/>
              <a:gd name="connsiteX12" fmla="*/ 490383 w 597667"/>
              <a:gd name="connsiteY12" fmla="*/ 338696 h 558575"/>
              <a:gd name="connsiteX13" fmla="*/ 159276 w 597667"/>
              <a:gd name="connsiteY13" fmla="*/ 204238 h 558575"/>
              <a:gd name="connsiteX14" fmla="*/ 159276 w 597667"/>
              <a:gd name="connsiteY14" fmla="*/ 204238 h 558575"/>
              <a:gd name="connsiteX15" fmla="*/ 124951 w 597667"/>
              <a:gd name="connsiteY15" fmla="*/ 159491 h 558575"/>
              <a:gd name="connsiteX16" fmla="*/ 169638 w 597667"/>
              <a:gd name="connsiteY16" fmla="*/ 125119 h 558575"/>
              <a:gd name="connsiteX17" fmla="*/ 204300 w 597667"/>
              <a:gd name="connsiteY17" fmla="*/ 164340 h 558575"/>
              <a:gd name="connsiteX18" fmla="*/ 164795 w 597667"/>
              <a:gd name="connsiteY18" fmla="*/ 204576 h 558575"/>
              <a:gd name="connsiteX19" fmla="*/ 159276 w 597667"/>
              <a:gd name="connsiteY19" fmla="*/ 204238 h 558575"/>
              <a:gd name="connsiteX20" fmla="*/ 199120 w 597667"/>
              <a:gd name="connsiteY20" fmla="*/ 468365 h 558575"/>
              <a:gd name="connsiteX21" fmla="*/ 124611 w 597667"/>
              <a:gd name="connsiteY21" fmla="*/ 468365 h 558575"/>
              <a:gd name="connsiteX22" fmla="*/ 124611 w 597667"/>
              <a:gd name="connsiteY22" fmla="*/ 233763 h 558575"/>
              <a:gd name="connsiteX23" fmla="*/ 197526 w 597667"/>
              <a:gd name="connsiteY23" fmla="*/ 233763 h 558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597667" h="558575">
                <a:moveTo>
                  <a:pt x="490383" y="468365"/>
                </a:moveTo>
                <a:lnTo>
                  <a:pt x="407507" y="468365"/>
                </a:lnTo>
                <a:lnTo>
                  <a:pt x="407507" y="348670"/>
                </a:lnTo>
                <a:cubicBezTo>
                  <a:pt x="407507" y="316752"/>
                  <a:pt x="394358" y="295206"/>
                  <a:pt x="367662" y="295206"/>
                </a:cubicBezTo>
                <a:cubicBezTo>
                  <a:pt x="349616" y="295275"/>
                  <a:pt x="333606" y="306817"/>
                  <a:pt x="327818" y="323933"/>
                </a:cubicBezTo>
                <a:cubicBezTo>
                  <a:pt x="326725" y="330270"/>
                  <a:pt x="326725" y="336748"/>
                  <a:pt x="327818" y="343084"/>
                </a:cubicBezTo>
                <a:lnTo>
                  <a:pt x="327818" y="469961"/>
                </a:lnTo>
                <a:lnTo>
                  <a:pt x="242551" y="469961"/>
                </a:lnTo>
                <a:cubicBezTo>
                  <a:pt x="242551" y="469961"/>
                  <a:pt x="242551" y="254909"/>
                  <a:pt x="242551" y="235359"/>
                </a:cubicBezTo>
                <a:lnTo>
                  <a:pt x="324630" y="235359"/>
                </a:lnTo>
                <a:lnTo>
                  <a:pt x="324630" y="272065"/>
                </a:lnTo>
                <a:cubicBezTo>
                  <a:pt x="338667" y="245249"/>
                  <a:pt x="367427" y="229512"/>
                  <a:pt x="397546" y="232167"/>
                </a:cubicBezTo>
                <a:cubicBezTo>
                  <a:pt x="449742" y="232167"/>
                  <a:pt x="490383" y="266081"/>
                  <a:pt x="490383" y="338696"/>
                </a:cubicBezTo>
                <a:close/>
                <a:moveTo>
                  <a:pt x="159276" y="204238"/>
                </a:moveTo>
                <a:lnTo>
                  <a:pt x="159276" y="204238"/>
                </a:lnTo>
                <a:cubicBezTo>
                  <a:pt x="137457" y="201373"/>
                  <a:pt x="122089" y="181339"/>
                  <a:pt x="124951" y="159491"/>
                </a:cubicBezTo>
                <a:cubicBezTo>
                  <a:pt x="127812" y="137643"/>
                  <a:pt x="147820" y="122254"/>
                  <a:pt x="169638" y="125119"/>
                </a:cubicBezTo>
                <a:cubicBezTo>
                  <a:pt x="189344" y="127707"/>
                  <a:pt x="204131" y="144440"/>
                  <a:pt x="204300" y="164340"/>
                </a:cubicBezTo>
                <a:cubicBezTo>
                  <a:pt x="204487" y="186375"/>
                  <a:pt x="186800" y="204389"/>
                  <a:pt x="164795" y="204576"/>
                </a:cubicBezTo>
                <a:cubicBezTo>
                  <a:pt x="162950" y="204591"/>
                  <a:pt x="161105" y="204479"/>
                  <a:pt x="159276" y="204238"/>
                </a:cubicBezTo>
                <a:moveTo>
                  <a:pt x="199120" y="468365"/>
                </a:moveTo>
                <a:lnTo>
                  <a:pt x="124611" y="468365"/>
                </a:lnTo>
                <a:lnTo>
                  <a:pt x="124611" y="233763"/>
                </a:lnTo>
                <a:lnTo>
                  <a:pt x="197526" y="233763"/>
                </a:lnTo>
                <a:close/>
              </a:path>
            </a:pathLst>
          </a:custGeom>
          <a:solidFill>
            <a:schemeClr val="accent1"/>
          </a:solidFill>
          <a:ln w="39717" cap="flat">
            <a:noFill/>
            <a:prstDash val="solid"/>
            <a:miter/>
          </a:ln>
        </p:spPr>
        <p:txBody>
          <a:bodyPr rtlCol="0" anchor="ctr"/>
          <a:lstStyle/>
          <a:p>
            <a:endParaRPr lang="en-US" dirty="0"/>
          </a:p>
        </p:txBody>
      </p:sp>
      <p:sp>
        <p:nvSpPr>
          <p:cNvPr id="11" name="Contact Us">
            <a:extLst>
              <a:ext uri="{FF2B5EF4-FFF2-40B4-BE49-F238E27FC236}">
                <a16:creationId xmlns:a16="http://schemas.microsoft.com/office/drawing/2014/main" id="{9D4C44DC-6313-DB46-8810-513710D01E92}"/>
              </a:ext>
            </a:extLst>
          </p:cNvPr>
          <p:cNvSpPr txBox="1"/>
          <p:nvPr/>
        </p:nvSpPr>
        <p:spPr>
          <a:xfrm>
            <a:off x="876018" y="2064039"/>
            <a:ext cx="5034257" cy="369332"/>
          </a:xfrm>
          <a:prstGeom prst="rect">
            <a:avLst/>
          </a:prstGeom>
          <a:noFill/>
        </p:spPr>
        <p:txBody>
          <a:bodyPr wrap="square" lIns="0" tIns="0" rIns="0" bIns="0" rtlCol="0">
            <a:spAutoFit/>
          </a:bodyPr>
          <a:lstStyle/>
          <a:p>
            <a:r>
              <a:rPr lang="en-US" sz="2400" b="1" dirty="0">
                <a:solidFill>
                  <a:schemeClr val="tx1"/>
                </a:solidFill>
                <a:latin typeface="Arial" charset="0"/>
                <a:ea typeface="Arial" charset="0"/>
                <a:cs typeface="Arial" charset="0"/>
              </a:rPr>
              <a:t>Contact Us</a:t>
            </a:r>
          </a:p>
        </p:txBody>
      </p:sp>
      <p:sp>
        <p:nvSpPr>
          <p:cNvPr id="17" name="TextBox 16"/>
          <p:cNvSpPr txBox="1"/>
          <p:nvPr/>
        </p:nvSpPr>
        <p:spPr>
          <a:xfrm>
            <a:off x="1427569" y="5726218"/>
            <a:ext cx="7504521" cy="461786"/>
          </a:xfrm>
          <a:prstGeom prst="rect">
            <a:avLst/>
          </a:prstGeom>
          <a:noFill/>
        </p:spPr>
        <p:txBody>
          <a:bodyPr wrap="square" lIns="0" tIns="0" rIns="0" bIns="0" rtlCol="0">
            <a:normAutofit/>
          </a:bodyPr>
          <a:lstStyle/>
          <a:p>
            <a:r>
              <a:rPr lang="en-US" sz="2400" dirty="0"/>
              <a:t> healthcolorado@beaconhealthoptions.com</a:t>
            </a:r>
          </a:p>
        </p:txBody>
      </p:sp>
    </p:spTree>
    <p:extLst>
      <p:ext uri="{BB962C8B-B14F-4D97-AF65-F5344CB8AC3E}">
        <p14:creationId xmlns:p14="http://schemas.microsoft.com/office/powerpoint/2010/main" val="5340973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74CFB9-7016-0D4B-98A4-64508A50AEBF}"/>
              </a:ext>
            </a:extLst>
          </p:cNvPr>
          <p:cNvSpPr>
            <a:spLocks noGrp="1"/>
          </p:cNvSpPr>
          <p:nvPr>
            <p:ph type="title"/>
          </p:nvPr>
        </p:nvSpPr>
        <p:spPr/>
        <p:txBody>
          <a:bodyPr>
            <a:noAutofit/>
          </a:bodyPr>
          <a:lstStyle/>
          <a:p>
            <a:r>
              <a:rPr lang="en-US" dirty="0"/>
              <a:t>Agenda</a:t>
            </a:r>
          </a:p>
        </p:txBody>
      </p:sp>
      <p:graphicFrame>
        <p:nvGraphicFramePr>
          <p:cNvPr id="3" name="Table 2">
            <a:extLst>
              <a:ext uri="{FF2B5EF4-FFF2-40B4-BE49-F238E27FC236}">
                <a16:creationId xmlns:a16="http://schemas.microsoft.com/office/drawing/2014/main" id="{A09F32A7-C890-0542-BFC4-137FFFA3DAD4}"/>
              </a:ext>
            </a:extLst>
          </p:cNvPr>
          <p:cNvGraphicFramePr>
            <a:graphicFrameLocks noGrp="1"/>
          </p:cNvGraphicFramePr>
          <p:nvPr>
            <p:extLst>
              <p:ext uri="{D42A27DB-BD31-4B8C-83A1-F6EECF244321}">
                <p14:modId xmlns:p14="http://schemas.microsoft.com/office/powerpoint/2010/main" val="3333857989"/>
              </p:ext>
            </p:extLst>
          </p:nvPr>
        </p:nvGraphicFramePr>
        <p:xfrm>
          <a:off x="640079" y="1478280"/>
          <a:ext cx="9640389" cy="3502152"/>
        </p:xfrm>
        <a:graphic>
          <a:graphicData uri="http://schemas.openxmlformats.org/drawingml/2006/table">
            <a:tbl>
              <a:tblPr>
                <a:tableStyleId>{5C22544A-7EE6-4342-B048-85BDC9FD1C3A}</a:tableStyleId>
              </a:tblPr>
              <a:tblGrid>
                <a:gridCol w="1446058">
                  <a:extLst>
                    <a:ext uri="{9D8B030D-6E8A-4147-A177-3AD203B41FA5}">
                      <a16:colId xmlns:a16="http://schemas.microsoft.com/office/drawing/2014/main" val="966958164"/>
                    </a:ext>
                  </a:extLst>
                </a:gridCol>
                <a:gridCol w="8194331">
                  <a:extLst>
                    <a:ext uri="{9D8B030D-6E8A-4147-A177-3AD203B41FA5}">
                      <a16:colId xmlns:a16="http://schemas.microsoft.com/office/drawing/2014/main" val="2767328110"/>
                    </a:ext>
                  </a:extLst>
                </a:gridCol>
              </a:tblGrid>
              <a:tr h="801624">
                <a:tc>
                  <a:txBody>
                    <a:bodyPr/>
                    <a:lstStyle/>
                    <a:p>
                      <a:pPr algn="l"/>
                      <a:r>
                        <a:rPr lang="en-US" sz="3600" b="1" dirty="0">
                          <a:solidFill>
                            <a:schemeClr val="accent1"/>
                          </a:solidFill>
                        </a:rPr>
                        <a:t>01</a:t>
                      </a:r>
                    </a:p>
                  </a:txBody>
                  <a:tcPr marL="45720" marR="45720" marT="22860" marB="22860" anchor="ctr">
                    <a:lnL w="12700" cmpd="sng">
                      <a:noFill/>
                    </a:lnL>
                    <a:lnR w="76200" cap="flat" cmpd="sng" algn="ctr">
                      <a:noFill/>
                      <a:prstDash val="solid"/>
                      <a:round/>
                      <a:headEnd type="none" w="med" len="med"/>
                      <a:tailEnd type="none" w="med" len="med"/>
                    </a:lnR>
                    <a:lnT w="12700" cmpd="sng">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3600" dirty="0">
                          <a:solidFill>
                            <a:schemeClr val="tx1"/>
                          </a:solidFill>
                        </a:rPr>
                        <a:t>Welcome</a:t>
                      </a:r>
                    </a:p>
                  </a:txBody>
                  <a:tcPr marL="365760" marR="182880" marT="0" marB="0" anchor="ctr">
                    <a:lnL w="76200" cap="flat" cmpd="sng" algn="ctr">
                      <a:noFill/>
                      <a:prstDash val="solid"/>
                      <a:round/>
                      <a:headEnd type="none" w="med" len="med"/>
                      <a:tailEnd type="none" w="med" len="med"/>
                    </a:lnL>
                    <a:lnR w="38100" cap="flat" cmpd="sng" algn="ctr">
                      <a:noFill/>
                      <a:prstDash val="solid"/>
                      <a:round/>
                      <a:headEnd type="none" w="med" len="med"/>
                      <a:tailEnd type="none" w="med" len="med"/>
                    </a:lnR>
                    <a:lnT w="12700" cmpd="sng">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25077063"/>
                  </a:ext>
                </a:extLst>
              </a:tr>
              <a:tr h="801624">
                <a:tc>
                  <a:txBody>
                    <a:bodyPr/>
                    <a:lstStyle/>
                    <a:p>
                      <a:pPr algn="l"/>
                      <a:r>
                        <a:rPr lang="en-US" sz="3600" b="1" dirty="0" smtClean="0">
                          <a:solidFill>
                            <a:schemeClr val="accent1"/>
                          </a:solidFill>
                        </a:rPr>
                        <a:t>02</a:t>
                      </a:r>
                      <a:endParaRPr lang="en-US" sz="3600" b="1" dirty="0">
                        <a:solidFill>
                          <a:schemeClr val="accent1"/>
                        </a:solidFill>
                      </a:endParaRPr>
                    </a:p>
                  </a:txBody>
                  <a:tcPr marL="45720" marR="45720" marT="22860" marB="22860" anchor="ctr">
                    <a:lnL w="12700" cmpd="sng">
                      <a:noFill/>
                    </a:lnL>
                    <a:lnR w="762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3600" dirty="0" smtClean="0"/>
                        <a:t>Reminders</a:t>
                      </a:r>
                      <a:endParaRPr lang="en-US" sz="3600" dirty="0"/>
                    </a:p>
                  </a:txBody>
                  <a:tcPr marL="365760" marR="182880" marT="0" marB="0" anchor="ctr">
                    <a:lnL w="76200" cap="flat" cmpd="sng" algn="ctr">
                      <a:noFill/>
                      <a:prstDash val="solid"/>
                      <a:round/>
                      <a:headEnd type="none" w="med" len="med"/>
                      <a:tailEnd type="none" w="med" len="med"/>
                    </a:lnL>
                    <a:lnR w="381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76853356"/>
                  </a:ext>
                </a:extLst>
              </a:tr>
              <a:tr h="801624">
                <a:tc>
                  <a:txBody>
                    <a:bodyPr/>
                    <a:lstStyle/>
                    <a:p>
                      <a:pPr algn="l"/>
                      <a:r>
                        <a:rPr lang="en-US" sz="3600" b="1" dirty="0" smtClean="0">
                          <a:solidFill>
                            <a:schemeClr val="accent1"/>
                          </a:solidFill>
                        </a:rPr>
                        <a:t>03</a:t>
                      </a:r>
                      <a:endParaRPr lang="en-US" sz="3600" b="1" dirty="0">
                        <a:solidFill>
                          <a:schemeClr val="accent1"/>
                        </a:solidFill>
                      </a:endParaRPr>
                    </a:p>
                  </a:txBody>
                  <a:tcPr marL="45720" marR="45720" marT="22860" marB="22860" anchor="ctr">
                    <a:lnL w="12700" cmpd="sng">
                      <a:noFill/>
                    </a:lnL>
                    <a:lnR w="762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3600" dirty="0"/>
                        <a:t>COVID-19</a:t>
                      </a:r>
                      <a:r>
                        <a:rPr lang="en-US" sz="3600" baseline="0" dirty="0"/>
                        <a:t> - </a:t>
                      </a:r>
                      <a:r>
                        <a:rPr lang="en-US" sz="3600" dirty="0"/>
                        <a:t>How to Stay </a:t>
                      </a:r>
                      <a:r>
                        <a:rPr lang="en-US" sz="3600" dirty="0" smtClean="0"/>
                        <a:t>Updated &amp; Resources Available</a:t>
                      </a:r>
                      <a:endParaRPr lang="en-US" sz="3600" dirty="0"/>
                    </a:p>
                  </a:txBody>
                  <a:tcPr marL="365760" marR="182880" marT="0" marB="0" anchor="ctr">
                    <a:lnL w="76200" cap="flat" cmpd="sng" algn="ctr">
                      <a:noFill/>
                      <a:prstDash val="solid"/>
                      <a:round/>
                      <a:headEnd type="none" w="med" len="med"/>
                      <a:tailEnd type="none" w="med" len="med"/>
                    </a:lnL>
                    <a:lnR w="381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28410506"/>
                  </a:ext>
                </a:extLst>
              </a:tr>
              <a:tr h="801624">
                <a:tc>
                  <a:txBody>
                    <a:bodyPr/>
                    <a:lstStyle/>
                    <a:p>
                      <a:pPr algn="l"/>
                      <a:r>
                        <a:rPr lang="en-US" sz="3600" b="1" dirty="0" smtClean="0">
                          <a:solidFill>
                            <a:schemeClr val="accent1"/>
                          </a:solidFill>
                        </a:rPr>
                        <a:t>04</a:t>
                      </a:r>
                      <a:endParaRPr lang="en-US" sz="3600" b="1" dirty="0">
                        <a:solidFill>
                          <a:schemeClr val="accent1"/>
                        </a:solidFill>
                      </a:endParaRPr>
                    </a:p>
                  </a:txBody>
                  <a:tcPr marL="45720" marR="45720" marT="22860" marB="22860" anchor="ctr">
                    <a:lnL w="12700" cmpd="sng">
                      <a:noFill/>
                    </a:lnL>
                    <a:lnR w="762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en-US" sz="3600" dirty="0"/>
                        <a:t>Questions &amp;</a:t>
                      </a:r>
                      <a:r>
                        <a:rPr lang="en-US" sz="3600" baseline="0" dirty="0"/>
                        <a:t> </a:t>
                      </a:r>
                      <a:r>
                        <a:rPr lang="en-US" sz="3600" dirty="0"/>
                        <a:t>Open Discussion</a:t>
                      </a:r>
                    </a:p>
                  </a:txBody>
                  <a:tcPr marL="365760" marR="182880" marT="0" marB="0" anchor="ctr">
                    <a:lnL w="76200" cap="flat" cmpd="sng" algn="ctr">
                      <a:noFill/>
                      <a:prstDash val="solid"/>
                      <a:round/>
                      <a:headEnd type="none" w="med" len="med"/>
                      <a:tailEnd type="none" w="med" len="med"/>
                    </a:lnL>
                    <a:lnR w="381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981562746"/>
                  </a:ext>
                </a:extLst>
              </a:tr>
            </a:tbl>
          </a:graphicData>
        </a:graphic>
      </p:graphicFrame>
    </p:spTree>
    <p:extLst>
      <p:ext uri="{BB962C8B-B14F-4D97-AF65-F5344CB8AC3E}">
        <p14:creationId xmlns:p14="http://schemas.microsoft.com/office/powerpoint/2010/main" val="25126149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A7E09491-46F4-D24C-AFFB-D73513A8D49A}"/>
              </a:ext>
            </a:extLst>
          </p:cNvPr>
          <p:cNvSpPr>
            <a:spLocks noGrp="1"/>
          </p:cNvSpPr>
          <p:nvPr>
            <p:ph type="body" sz="quarter" idx="10"/>
          </p:nvPr>
        </p:nvSpPr>
        <p:spPr/>
        <p:txBody>
          <a:bodyPr/>
          <a:lstStyle/>
          <a:p>
            <a:r>
              <a:rPr lang="en-US" dirty="0"/>
              <a:t>01</a:t>
            </a:r>
          </a:p>
        </p:txBody>
      </p:sp>
      <p:sp>
        <p:nvSpPr>
          <p:cNvPr id="4" name="Text Placeholder 3">
            <a:extLst>
              <a:ext uri="{FF2B5EF4-FFF2-40B4-BE49-F238E27FC236}">
                <a16:creationId xmlns:a16="http://schemas.microsoft.com/office/drawing/2014/main" id="{50F547A5-A4FD-5F42-A23C-37541DD5A736}"/>
              </a:ext>
            </a:extLst>
          </p:cNvPr>
          <p:cNvSpPr>
            <a:spLocks noGrp="1"/>
          </p:cNvSpPr>
          <p:nvPr>
            <p:ph type="body" sz="quarter" idx="11"/>
          </p:nvPr>
        </p:nvSpPr>
        <p:spPr/>
        <p:txBody>
          <a:bodyPr>
            <a:normAutofit/>
          </a:bodyPr>
          <a:lstStyle/>
          <a:p>
            <a:pPr algn="ctr"/>
            <a:r>
              <a:rPr lang="en-US" sz="6000" dirty="0"/>
              <a:t>Welcome</a:t>
            </a:r>
          </a:p>
          <a:p>
            <a:pPr algn="ctr"/>
            <a:endParaRPr lang="en-US" sz="6000" dirty="0"/>
          </a:p>
          <a:p>
            <a:pPr algn="ctr"/>
            <a:r>
              <a:rPr lang="en-US" sz="3200" dirty="0">
                <a:latin typeface="Georgia" charset="0"/>
                <a:ea typeface="Arial" charset="0"/>
                <a:cs typeface="Arial" charset="0"/>
              </a:rPr>
              <a:t>Thank you for joining the April Provider Support Call</a:t>
            </a:r>
            <a:endParaRPr lang="en-US" sz="3200" dirty="0">
              <a:latin typeface="Arial" charset="0"/>
              <a:ea typeface="Arial" charset="0"/>
              <a:cs typeface="Arial" charset="0"/>
            </a:endParaRPr>
          </a:p>
          <a:p>
            <a:pPr algn="ctr"/>
            <a:endParaRPr lang="en-US" sz="6000" dirty="0"/>
          </a:p>
        </p:txBody>
      </p:sp>
    </p:spTree>
    <p:extLst>
      <p:ext uri="{BB962C8B-B14F-4D97-AF65-F5344CB8AC3E}">
        <p14:creationId xmlns:p14="http://schemas.microsoft.com/office/powerpoint/2010/main" val="40381515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p:txBody>
          <a:bodyPr/>
          <a:lstStyle/>
          <a:p>
            <a:r>
              <a:rPr lang="en-US" dirty="0" smtClean="0"/>
              <a:t>02</a:t>
            </a:r>
            <a:endParaRPr lang="en-US" dirty="0"/>
          </a:p>
        </p:txBody>
      </p:sp>
      <p:sp>
        <p:nvSpPr>
          <p:cNvPr id="5" name="Text Placeholder 4"/>
          <p:cNvSpPr>
            <a:spLocks noGrp="1"/>
          </p:cNvSpPr>
          <p:nvPr>
            <p:ph type="body" sz="quarter" idx="11"/>
          </p:nvPr>
        </p:nvSpPr>
        <p:spPr/>
        <p:txBody>
          <a:bodyPr/>
          <a:lstStyle/>
          <a:p>
            <a:pPr algn="ctr"/>
            <a:r>
              <a:rPr lang="en-US" dirty="0" smtClean="0"/>
              <a:t>Reminders</a:t>
            </a:r>
            <a:endParaRPr lang="en-US" dirty="0"/>
          </a:p>
        </p:txBody>
      </p:sp>
    </p:spTree>
    <p:extLst>
      <p:ext uri="{BB962C8B-B14F-4D97-AF65-F5344CB8AC3E}">
        <p14:creationId xmlns:p14="http://schemas.microsoft.com/office/powerpoint/2010/main" val="17039238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Autofit/>
          </a:bodyPr>
          <a:lstStyle/>
          <a:p>
            <a:r>
              <a:rPr lang="en-US" dirty="0" smtClean="0"/>
              <a:t>Reminders</a:t>
            </a:r>
            <a:endParaRPr lang="en-US" dirty="0"/>
          </a:p>
        </p:txBody>
      </p:sp>
      <p:sp>
        <p:nvSpPr>
          <p:cNvPr id="7" name="TextBox 6"/>
          <p:cNvSpPr txBox="1"/>
          <p:nvPr/>
        </p:nvSpPr>
        <p:spPr>
          <a:xfrm>
            <a:off x="640080" y="1188720"/>
            <a:ext cx="10906652" cy="3970318"/>
          </a:xfrm>
          <a:prstGeom prst="rect">
            <a:avLst/>
          </a:prstGeom>
          <a:noFill/>
        </p:spPr>
        <p:txBody>
          <a:bodyPr wrap="square" rtlCol="0">
            <a:spAutoFit/>
          </a:bodyPr>
          <a:lstStyle/>
          <a:p>
            <a:pPr marL="285750" indent="-285750">
              <a:buFont typeface="Arial" panose="020B0604020202020204" pitchFamily="34" charset="0"/>
              <a:buChar char="•"/>
            </a:pPr>
            <a:r>
              <a:rPr lang="en-US" sz="2800" dirty="0" smtClean="0"/>
              <a:t>Are you making a change to your Medicaid ID? NPI? Address?</a:t>
            </a:r>
          </a:p>
          <a:p>
            <a:endParaRPr lang="en-US" sz="2800" dirty="0" smtClean="0"/>
          </a:p>
          <a:p>
            <a:pPr marL="914400" lvl="1" indent="-457200">
              <a:buFont typeface="Wingdings" panose="05000000000000000000" pitchFamily="2" charset="2"/>
              <a:buChar char="Ø"/>
            </a:pPr>
            <a:r>
              <a:rPr lang="en-US" sz="2800" dirty="0" smtClean="0"/>
              <a:t>Please ensure you communicate any of these types of changes to us as soon as possible (at least 45 days in advance of the change). Some of these changes will impact your attribution, if we know about changes like these ahead of time we can work with you for a smooth transition.</a:t>
            </a:r>
          </a:p>
          <a:p>
            <a:pPr marL="457200" indent="-457200">
              <a:buFont typeface="Arial" panose="020B0604020202020204" pitchFamily="34" charset="0"/>
              <a:buChar char="•"/>
            </a:pPr>
            <a:endParaRPr lang="en-US" sz="2800" dirty="0" smtClean="0"/>
          </a:p>
          <a:p>
            <a:pPr marL="457200" indent="-457200">
              <a:buFont typeface="Arial" panose="020B0604020202020204" pitchFamily="34" charset="0"/>
              <a:buChar char="•"/>
            </a:pPr>
            <a:r>
              <a:rPr lang="en-US" sz="2800" dirty="0" smtClean="0"/>
              <a:t>APM</a:t>
            </a:r>
            <a:endParaRPr lang="en-US" sz="2800" dirty="0"/>
          </a:p>
        </p:txBody>
      </p:sp>
    </p:spTree>
    <p:extLst>
      <p:ext uri="{BB962C8B-B14F-4D97-AF65-F5344CB8AC3E}">
        <p14:creationId xmlns:p14="http://schemas.microsoft.com/office/powerpoint/2010/main" val="37143140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6552D19-E81B-3D48-83D0-597705EBE37A}"/>
              </a:ext>
            </a:extLst>
          </p:cNvPr>
          <p:cNvSpPr>
            <a:spLocks noGrp="1"/>
          </p:cNvSpPr>
          <p:nvPr>
            <p:ph type="body" sz="quarter" idx="10"/>
          </p:nvPr>
        </p:nvSpPr>
        <p:spPr/>
        <p:txBody>
          <a:bodyPr/>
          <a:lstStyle/>
          <a:p>
            <a:r>
              <a:rPr lang="en-US" dirty="0" smtClean="0"/>
              <a:t>03</a:t>
            </a:r>
            <a:endParaRPr lang="en-US" dirty="0"/>
          </a:p>
        </p:txBody>
      </p:sp>
      <p:sp>
        <p:nvSpPr>
          <p:cNvPr id="5" name="Text Placeholder 4">
            <a:extLst>
              <a:ext uri="{FF2B5EF4-FFF2-40B4-BE49-F238E27FC236}">
                <a16:creationId xmlns:a16="http://schemas.microsoft.com/office/drawing/2014/main" id="{610B7DF7-C32B-F74F-9315-6CCC5A2CF0FE}"/>
              </a:ext>
            </a:extLst>
          </p:cNvPr>
          <p:cNvSpPr>
            <a:spLocks noGrp="1"/>
          </p:cNvSpPr>
          <p:nvPr>
            <p:ph type="body" sz="quarter" idx="11"/>
          </p:nvPr>
        </p:nvSpPr>
        <p:spPr/>
        <p:txBody>
          <a:bodyPr>
            <a:normAutofit/>
          </a:bodyPr>
          <a:lstStyle/>
          <a:p>
            <a:pPr algn="ctr"/>
            <a:r>
              <a:rPr lang="en-US" sz="6000" dirty="0"/>
              <a:t>COVID – 19</a:t>
            </a:r>
          </a:p>
          <a:p>
            <a:pPr algn="ctr"/>
            <a:r>
              <a:rPr lang="en-US" sz="6000" dirty="0"/>
              <a:t>How to Stay Updated</a:t>
            </a:r>
          </a:p>
        </p:txBody>
      </p:sp>
    </p:spTree>
    <p:extLst>
      <p:ext uri="{BB962C8B-B14F-4D97-AF65-F5344CB8AC3E}">
        <p14:creationId xmlns:p14="http://schemas.microsoft.com/office/powerpoint/2010/main" val="2799279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079" y="365760"/>
            <a:ext cx="10906652" cy="548640"/>
          </a:xfrm>
        </p:spPr>
        <p:txBody>
          <a:bodyPr>
            <a:noAutofit/>
          </a:bodyPr>
          <a:lstStyle/>
          <a:p>
            <a:r>
              <a:rPr lang="en-US" dirty="0"/>
              <a:t>COVID-19 How to Stay Updated</a:t>
            </a:r>
          </a:p>
        </p:txBody>
      </p:sp>
      <p:sp>
        <p:nvSpPr>
          <p:cNvPr id="3" name="TextBox 2"/>
          <p:cNvSpPr txBox="1"/>
          <p:nvPr/>
        </p:nvSpPr>
        <p:spPr>
          <a:xfrm>
            <a:off x="640079" y="955964"/>
            <a:ext cx="10906652" cy="5447645"/>
          </a:xfrm>
          <a:prstGeom prst="rect">
            <a:avLst/>
          </a:prstGeom>
          <a:noFill/>
        </p:spPr>
        <p:txBody>
          <a:bodyPr wrap="square" rtlCol="0">
            <a:spAutoFit/>
          </a:bodyPr>
          <a:lstStyle/>
          <a:p>
            <a:pPr marL="45720"/>
            <a:r>
              <a:rPr lang="en-US" sz="3200" dirty="0"/>
              <a:t>As there are updates or changes in information you can access updates the following ways; </a:t>
            </a:r>
          </a:p>
          <a:p>
            <a:pPr marL="45720"/>
            <a:endParaRPr lang="en-US" sz="3200" dirty="0"/>
          </a:p>
          <a:p>
            <a:pPr marL="331470" indent="-285750">
              <a:buFont typeface="Arial" panose="020B0604020202020204" pitchFamily="34" charset="0"/>
              <a:buChar char="•"/>
            </a:pPr>
            <a:r>
              <a:rPr lang="en-US" sz="3200" dirty="0"/>
              <a:t>State of Colorado Websites</a:t>
            </a:r>
          </a:p>
          <a:p>
            <a:pPr marL="331470" indent="-285750">
              <a:buFont typeface="Arial" panose="020B0604020202020204" pitchFamily="34" charset="0"/>
              <a:buChar char="•"/>
            </a:pPr>
            <a:r>
              <a:rPr lang="en-US" sz="3200" dirty="0"/>
              <a:t>State of Colorado Provider Bulletins</a:t>
            </a:r>
          </a:p>
          <a:p>
            <a:pPr marL="331470" indent="-285750">
              <a:buFont typeface="Arial" panose="020B0604020202020204" pitchFamily="34" charset="0"/>
              <a:buChar char="•"/>
            </a:pPr>
            <a:r>
              <a:rPr lang="en-US" sz="3200" dirty="0"/>
              <a:t>RAE websites</a:t>
            </a:r>
          </a:p>
          <a:p>
            <a:pPr marL="331470" indent="-285750">
              <a:buFont typeface="Arial" panose="020B0604020202020204" pitchFamily="34" charset="0"/>
              <a:buChar char="•"/>
            </a:pPr>
            <a:r>
              <a:rPr lang="en-US" sz="3200" dirty="0"/>
              <a:t>As always please contact us with any questions you may have at </a:t>
            </a:r>
            <a:r>
              <a:rPr lang="en-US" sz="3200" dirty="0">
                <a:hlinkClick r:id="rId3"/>
              </a:rPr>
              <a:t>COProviderRelations@BeaconHealthOptions.com</a:t>
            </a:r>
            <a:endParaRPr lang="en-US" sz="3200" dirty="0"/>
          </a:p>
          <a:p>
            <a:pPr marL="45720"/>
            <a:endParaRPr lang="en-US" sz="3200" dirty="0"/>
          </a:p>
          <a:p>
            <a:pPr marL="45720"/>
            <a:endParaRPr lang="en-US" sz="2800" dirty="0"/>
          </a:p>
        </p:txBody>
      </p:sp>
    </p:spTree>
    <p:extLst>
      <p:ext uri="{BB962C8B-B14F-4D97-AF65-F5344CB8AC3E}">
        <p14:creationId xmlns:p14="http://schemas.microsoft.com/office/powerpoint/2010/main" val="6451516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080" y="640079"/>
            <a:ext cx="10906652" cy="1221971"/>
          </a:xfrm>
        </p:spPr>
        <p:txBody>
          <a:bodyPr>
            <a:noAutofit/>
          </a:bodyPr>
          <a:lstStyle/>
          <a:p>
            <a:r>
              <a:rPr lang="en-US" dirty="0"/>
              <a:t>COVID-19 How to Stay Connected– </a:t>
            </a:r>
            <a:br>
              <a:rPr lang="en-US" dirty="0"/>
            </a:br>
            <a:r>
              <a:rPr lang="en-US" dirty="0"/>
              <a:t>Region 2 Email</a:t>
            </a:r>
          </a:p>
        </p:txBody>
      </p:sp>
      <p:sp>
        <p:nvSpPr>
          <p:cNvPr id="3" name="Rectangle 2"/>
          <p:cNvSpPr/>
          <p:nvPr/>
        </p:nvSpPr>
        <p:spPr>
          <a:xfrm>
            <a:off x="640080" y="1995777"/>
            <a:ext cx="10582456" cy="4031873"/>
          </a:xfrm>
          <a:prstGeom prst="rect">
            <a:avLst/>
          </a:prstGeom>
        </p:spPr>
        <p:txBody>
          <a:bodyPr wrap="square">
            <a:spAutoFit/>
          </a:bodyPr>
          <a:lstStyle/>
          <a:p>
            <a:pPr marL="331470" indent="-285750">
              <a:buFont typeface="Arial" panose="020B0604020202020204" pitchFamily="34" charset="0"/>
              <a:buChar char="•"/>
            </a:pPr>
            <a:r>
              <a:rPr lang="en-US" sz="3200" dirty="0"/>
              <a:t>In addition to the state websites, Region 2 has established an email for requests for assistance during this time. </a:t>
            </a:r>
          </a:p>
          <a:p>
            <a:pPr marL="331470" indent="-285750">
              <a:buFont typeface="Arial" panose="020B0604020202020204" pitchFamily="34" charset="0"/>
              <a:buChar char="•"/>
            </a:pPr>
            <a:r>
              <a:rPr lang="en-US" sz="3200" dirty="0"/>
              <a:t>This email is checked daily and responses will be received within 24 hours.</a:t>
            </a:r>
          </a:p>
          <a:p>
            <a:pPr marL="331470" indent="-285750">
              <a:buFont typeface="Arial" panose="020B0604020202020204" pitchFamily="34" charset="0"/>
              <a:buChar char="•"/>
            </a:pPr>
            <a:r>
              <a:rPr lang="en-US" sz="3200" dirty="0"/>
              <a:t>Contact information Northeast Health Partners at:</a:t>
            </a:r>
          </a:p>
          <a:p>
            <a:pPr marL="45720" algn="ctr"/>
            <a:r>
              <a:rPr lang="en-US" sz="3200" dirty="0" smtClean="0">
                <a:hlinkClick r:id="rId2"/>
              </a:rPr>
              <a:t>info@nhpllc.org</a:t>
            </a:r>
            <a:r>
              <a:rPr lang="en-US" sz="3200" dirty="0" smtClean="0"/>
              <a:t> </a:t>
            </a:r>
            <a:endParaRPr lang="en-US" sz="3200" dirty="0"/>
          </a:p>
          <a:p>
            <a:pPr marL="45720"/>
            <a:endParaRPr lang="en-US" sz="3200" dirty="0"/>
          </a:p>
        </p:txBody>
      </p:sp>
    </p:spTree>
    <p:extLst>
      <p:ext uri="{BB962C8B-B14F-4D97-AF65-F5344CB8AC3E}">
        <p14:creationId xmlns:p14="http://schemas.microsoft.com/office/powerpoint/2010/main" val="124022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080" y="640079"/>
            <a:ext cx="10906652" cy="1221971"/>
          </a:xfrm>
        </p:spPr>
        <p:txBody>
          <a:bodyPr>
            <a:noAutofit/>
          </a:bodyPr>
          <a:lstStyle/>
          <a:p>
            <a:r>
              <a:rPr lang="en-US" dirty="0"/>
              <a:t>COVID-19 How to Stay Updated – </a:t>
            </a:r>
            <a:br>
              <a:rPr lang="en-US" dirty="0"/>
            </a:br>
            <a:r>
              <a:rPr lang="en-US" dirty="0"/>
              <a:t>State of Colorado Websites</a:t>
            </a:r>
          </a:p>
        </p:txBody>
      </p:sp>
      <p:sp>
        <p:nvSpPr>
          <p:cNvPr id="3" name="Rectangle 2"/>
          <p:cNvSpPr/>
          <p:nvPr/>
        </p:nvSpPr>
        <p:spPr>
          <a:xfrm>
            <a:off x="640080" y="1995777"/>
            <a:ext cx="10582456" cy="3539430"/>
          </a:xfrm>
          <a:prstGeom prst="rect">
            <a:avLst/>
          </a:prstGeom>
        </p:spPr>
        <p:txBody>
          <a:bodyPr wrap="square">
            <a:spAutoFit/>
          </a:bodyPr>
          <a:lstStyle/>
          <a:p>
            <a:pPr marL="331470" indent="-285750">
              <a:buFont typeface="Arial" panose="020B0604020202020204" pitchFamily="34" charset="0"/>
              <a:buChar char="•"/>
            </a:pPr>
            <a:r>
              <a:rPr lang="en-US" sz="3200" dirty="0"/>
              <a:t>State of Colorado Website Resources for providers;</a:t>
            </a:r>
          </a:p>
          <a:p>
            <a:pPr marL="788670" lvl="1" indent="-285750">
              <a:buFont typeface="Arial" panose="020B0604020202020204" pitchFamily="34" charset="0"/>
              <a:buChar char="•"/>
            </a:pPr>
            <a:r>
              <a:rPr lang="en-US" sz="3200" dirty="0">
                <a:hlinkClick r:id="rId2"/>
              </a:rPr>
              <a:t>https://www.colorado.gov/hcpf/covid</a:t>
            </a:r>
            <a:endParaRPr lang="en-US" sz="3200" dirty="0"/>
          </a:p>
          <a:p>
            <a:pPr marL="788670" lvl="1" indent="-285750">
              <a:buFont typeface="Arial" panose="020B0604020202020204" pitchFamily="34" charset="0"/>
              <a:buChar char="•"/>
            </a:pPr>
            <a:r>
              <a:rPr lang="en-US" sz="3200" dirty="0">
                <a:hlinkClick r:id="rId3"/>
              </a:rPr>
              <a:t>https://</a:t>
            </a:r>
            <a:r>
              <a:rPr lang="en-US" sz="3200" dirty="0" smtClean="0">
                <a:hlinkClick r:id="rId3"/>
              </a:rPr>
              <a:t>www.colorado.gov/hcpf/provider-telemedicine</a:t>
            </a:r>
            <a:endParaRPr lang="en-US" sz="3200" dirty="0" smtClean="0"/>
          </a:p>
          <a:p>
            <a:pPr marL="788670" lvl="1" indent="-285750">
              <a:buFont typeface="Arial" panose="020B0604020202020204" pitchFamily="34" charset="0"/>
              <a:buChar char="•"/>
            </a:pPr>
            <a:r>
              <a:rPr lang="en-US" sz="3200" dirty="0">
                <a:hlinkClick r:id="rId4"/>
              </a:rPr>
              <a:t>https://</a:t>
            </a:r>
            <a:r>
              <a:rPr lang="en-US" sz="3200" dirty="0" smtClean="0">
                <a:hlinkClick r:id="rId4"/>
              </a:rPr>
              <a:t>www.colorado.gov/hcpf/provider-news</a:t>
            </a:r>
            <a:endParaRPr lang="en-US" sz="3200" dirty="0" smtClean="0"/>
          </a:p>
          <a:p>
            <a:pPr marL="502920" lvl="1"/>
            <a:endParaRPr lang="en-US" sz="3200" dirty="0"/>
          </a:p>
          <a:p>
            <a:pPr marL="331470" indent="-285750">
              <a:buFont typeface="Arial" panose="020B0604020202020204" pitchFamily="34" charset="0"/>
              <a:buChar char="•"/>
            </a:pPr>
            <a:r>
              <a:rPr lang="en-US" sz="3200" dirty="0"/>
              <a:t>General information </a:t>
            </a:r>
            <a:r>
              <a:rPr lang="en-US" sz="3200" dirty="0" smtClean="0"/>
              <a:t>for the public</a:t>
            </a:r>
            <a:endParaRPr lang="en-US" sz="3200" dirty="0"/>
          </a:p>
          <a:p>
            <a:pPr marL="788670" lvl="1" indent="-285750">
              <a:buFont typeface="Arial" panose="020B0604020202020204" pitchFamily="34" charset="0"/>
              <a:buChar char="•"/>
            </a:pPr>
            <a:r>
              <a:rPr lang="en-US" sz="3200" dirty="0">
                <a:hlinkClick r:id="rId5"/>
              </a:rPr>
              <a:t>https://covid19.colorado.gov/</a:t>
            </a:r>
            <a:r>
              <a:rPr lang="en-US" sz="3200" dirty="0"/>
              <a:t> </a:t>
            </a:r>
          </a:p>
        </p:txBody>
      </p:sp>
    </p:spTree>
    <p:extLst>
      <p:ext uri="{BB962C8B-B14F-4D97-AF65-F5344CB8AC3E}">
        <p14:creationId xmlns:p14="http://schemas.microsoft.com/office/powerpoint/2010/main" val="4118385374"/>
      </p:ext>
    </p:extLst>
  </p:cSld>
  <p:clrMapOvr>
    <a:masterClrMapping/>
  </p:clrMapOvr>
</p:sld>
</file>

<file path=ppt/theme/theme1.xml><?xml version="1.0" encoding="utf-8"?>
<a:theme xmlns:a="http://schemas.openxmlformats.org/drawingml/2006/main" name="Beacon-PPT-Theme">
  <a:themeElements>
    <a:clrScheme name="Beacon PPT Theme Colors">
      <a:dk1>
        <a:srgbClr val="333637"/>
      </a:dk1>
      <a:lt1>
        <a:srgbClr val="FFFFFF"/>
      </a:lt1>
      <a:dk2>
        <a:srgbClr val="172A48"/>
      </a:dk2>
      <a:lt2>
        <a:srgbClr val="FEFFFE"/>
      </a:lt2>
      <a:accent1>
        <a:srgbClr val="3DB5E6"/>
      </a:accent1>
      <a:accent2>
        <a:srgbClr val="172A48"/>
      </a:accent2>
      <a:accent3>
        <a:srgbClr val="3C7CC9"/>
      </a:accent3>
      <a:accent4>
        <a:srgbClr val="3DAE2B"/>
      </a:accent4>
      <a:accent5>
        <a:srgbClr val="A3AAAE"/>
      </a:accent5>
      <a:accent6>
        <a:srgbClr val="86888A"/>
      </a:accent6>
      <a:hlink>
        <a:srgbClr val="3DB5E6"/>
      </a:hlink>
      <a:folHlink>
        <a:srgbClr val="0DB9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eacon Corporate PowerPoint Template" id="{F79C3F59-1050-AC49-A782-45705C579596}" vid="{F3C62EB8-F40D-B549-A967-AE0AB7DD001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Beacon Corporate PowerPoint Template</Template>
  <TotalTime>3546</TotalTime>
  <Words>389</Words>
  <Application>Microsoft Office PowerPoint</Application>
  <PresentationFormat>Widescreen</PresentationFormat>
  <Paragraphs>90</Paragraphs>
  <Slides>16</Slides>
  <Notes>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Arial</vt:lpstr>
      <vt:lpstr>Arial Regular</vt:lpstr>
      <vt:lpstr>Courier New</vt:lpstr>
      <vt:lpstr>Georgia</vt:lpstr>
      <vt:lpstr>System Font Regular</vt:lpstr>
      <vt:lpstr>Wingdings</vt:lpstr>
      <vt:lpstr>Beacon-PPT-Theme</vt:lpstr>
      <vt:lpstr>PowerPoint Presentation</vt:lpstr>
      <vt:lpstr>Agenda</vt:lpstr>
      <vt:lpstr>PowerPoint Presentation</vt:lpstr>
      <vt:lpstr>PowerPoint Presentation</vt:lpstr>
      <vt:lpstr>Reminders</vt:lpstr>
      <vt:lpstr>PowerPoint Presentation</vt:lpstr>
      <vt:lpstr>COVID-19 How to Stay Updated</vt:lpstr>
      <vt:lpstr>COVID-19 How to Stay Connected–  Region 2 Email</vt:lpstr>
      <vt:lpstr>COVID-19 How to Stay Updated –  State of Colorado Websites</vt:lpstr>
      <vt:lpstr>COVID-19 How to Stay Updated – Provider Bulletin</vt:lpstr>
      <vt:lpstr>COVID-19 Additional Information and Resources</vt:lpstr>
      <vt:lpstr>How Do I Request PPE?</vt:lpstr>
      <vt:lpstr>COVID-19 Testing</vt:lpstr>
      <vt:lpstr>Financial Support</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Carman, John</dc:creator>
  <cp:keywords/>
  <dc:description/>
  <cp:lastModifiedBy>Matthews, Alexandria</cp:lastModifiedBy>
  <cp:revision>125</cp:revision>
  <cp:lastPrinted>2019-04-26T19:22:24Z</cp:lastPrinted>
  <dcterms:created xsi:type="dcterms:W3CDTF">2019-04-16T19:05:28Z</dcterms:created>
  <dcterms:modified xsi:type="dcterms:W3CDTF">2020-04-29T22:10:02Z</dcterms:modified>
  <cp:category/>
</cp:coreProperties>
</file>