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notesMasterIdLst>
    <p:notesMasterId r:id="rId15"/>
  </p:notesMasterIdLst>
  <p:sldIdLst>
    <p:sldId id="3152" r:id="rId2"/>
    <p:sldId id="3217" r:id="rId3"/>
    <p:sldId id="3218" r:id="rId4"/>
    <p:sldId id="3202" r:id="rId5"/>
    <p:sldId id="3203" r:id="rId6"/>
    <p:sldId id="3185" r:id="rId7"/>
    <p:sldId id="3191" r:id="rId8"/>
    <p:sldId id="3192" r:id="rId9"/>
    <p:sldId id="3221" r:id="rId10"/>
    <p:sldId id="3219" r:id="rId11"/>
    <p:sldId id="3220" r:id="rId12"/>
    <p:sldId id="3210" r:id="rId13"/>
    <p:sldId id="2953" r:id="rId1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768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18637.pcdn.co/wp-content/uploads/sites/26/Behavioral-Health-Outpatient-Authorization-Presentation.pptx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northeasthealthpartners.org/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Every</a:t>
            </a:r>
            <a:r>
              <a:rPr lang="en-US" sz="2000" baseline="0" dirty="0" smtClean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https://HealthColoradoRae.com/Providers/Trainings/Behavioral-Health-Outpatient-Authorization-Presentation.pptx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 to the coding list</a:t>
            </a:r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3"/>
              </a:rPr>
              <a:t>https://www.healthcoloradorae.com/providers/coronavirus-information/</a:t>
            </a:r>
            <a:r>
              <a:rPr lang="en-US" sz="12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84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If you are not receiving Provider Alert emails please let us know so that we can verify the contact information we have.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90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hlinkClick r:id="rId3"/>
              </a:rPr>
              <a:t>healthcoloradorae.com</a:t>
            </a:r>
            <a:endParaRPr lang="en-US" sz="1200" dirty="0" smtClean="0"/>
          </a:p>
          <a:p>
            <a:pPr marL="0" marR="0" lvl="0" indent="0" algn="l" defTabSz="4571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hlinkClick r:id="rId4"/>
              </a:rPr>
              <a:t>northeasthealthpartners.org</a:t>
            </a:r>
            <a:r>
              <a:rPr lang="en-US" sz="1200" dirty="0" smtClean="0"/>
              <a:t> </a:t>
            </a:r>
          </a:p>
          <a:p>
            <a:endParaRPr lang="en-US" dirty="0" smtClean="0">
              <a:hlinkClick r:id="rId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0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the Coronavirus Information page, this is where you can find resources and updates.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32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www.northeasthealthpartners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oloradorae.com/providers/coronavirus-informatio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OProviderRelations@BeaconHealthOption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/>
              <a:t>April </a:t>
            </a:r>
            <a:r>
              <a:rPr lang="en-US" dirty="0" smtClean="0"/>
              <a:t>Weekly Provider </a:t>
            </a:r>
            <a:r>
              <a:rPr lang="en-US" dirty="0"/>
              <a:t>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409287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COVID-19 How to Access Updates on the RAE Websites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065098"/>
            <a:ext cx="1075702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8620" indent="-342900">
              <a:buAutoNum type="arabicPeriod"/>
            </a:pPr>
            <a:r>
              <a:rPr lang="en-US" sz="2000" dirty="0" smtClean="0"/>
              <a:t>Go to the RAE website, either </a:t>
            </a:r>
            <a:r>
              <a:rPr lang="en-US" sz="2000" dirty="0" smtClean="0">
                <a:hlinkClick r:id="rId3"/>
              </a:rPr>
              <a:t>healthcoloradorae.com</a:t>
            </a:r>
            <a:r>
              <a:rPr lang="en-US" sz="2000" dirty="0" smtClean="0"/>
              <a:t>  </a:t>
            </a:r>
            <a:r>
              <a:rPr lang="en-US" sz="2000" dirty="0"/>
              <a:t>or 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northeasthealthpartners.org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8620" indent="-342900">
              <a:buAutoNum type="arabicPeriod"/>
            </a:pPr>
            <a:r>
              <a:rPr lang="en-US" sz="2000" dirty="0" smtClean="0"/>
              <a:t>Click on the Providers section</a:t>
            </a:r>
          </a:p>
          <a:p>
            <a:pPr marL="388620" indent="-342900">
              <a:buAutoNum type="arabicPeriod"/>
            </a:pPr>
            <a:endParaRPr lang="en-US" sz="2000" dirty="0"/>
          </a:p>
          <a:p>
            <a:pPr marL="388620" indent="-342900">
              <a:buAutoNum type="arabicPeriod"/>
            </a:pPr>
            <a:endParaRPr lang="en-US" sz="2000" dirty="0" smtClean="0"/>
          </a:p>
          <a:p>
            <a:pPr marL="388620" indent="-342900">
              <a:buAutoNum type="arabicPeriod"/>
            </a:pPr>
            <a:r>
              <a:rPr lang="en-US" sz="2000" dirty="0" smtClean="0"/>
              <a:t>On the Providers tab click on the red CORONAVIRUS INFORMATION banner</a:t>
            </a:r>
          </a:p>
          <a:p>
            <a:pPr marL="45720"/>
            <a:endParaRPr lang="en-US" dirty="0"/>
          </a:p>
          <a:p>
            <a:pPr marL="45720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7154" y="2700462"/>
            <a:ext cx="6599181" cy="313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0158" y="1811213"/>
            <a:ext cx="7572375" cy="3905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843240" y="1758800"/>
            <a:ext cx="979201" cy="39052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0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COVID-19 How to Access Updates on the RAE Websites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" y="1579417"/>
            <a:ext cx="9429750" cy="42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5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</a:t>
            </a:r>
            <a:r>
              <a:rPr lang="fi-FI" sz="2400" dirty="0" smtClean="0"/>
              <a:t>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 smtClean="0"/>
              <a:t>www.northeasthealthpartners.org</a:t>
            </a:r>
            <a:r>
              <a:rPr lang="en-US" sz="2400" dirty="0"/>
              <a:t> | </a:t>
            </a:r>
            <a:r>
              <a:rPr lang="en-US" sz="2400" dirty="0" smtClean="0"/>
              <a:t>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0226"/>
              </p:ext>
            </p:extLst>
          </p:nvPr>
        </p:nvGraphicFramePr>
        <p:xfrm>
          <a:off x="640079" y="1478280"/>
          <a:ext cx="9640389" cy="3206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05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8194331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02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New Outpatient Authorization Requirements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03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COVID-19 – Updates and How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to Stay Updated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000" b="1" dirty="0" smtClean="0">
                          <a:solidFill>
                            <a:schemeClr val="accent1"/>
                          </a:solidFill>
                        </a:rPr>
                        <a:t>04</a:t>
                      </a:r>
                      <a:endParaRPr lang="en-US" sz="4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Questions and Answers</a:t>
                      </a:r>
                      <a:endParaRPr lang="en-US" sz="2000" dirty="0"/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  <a:endParaRPr lang="en-US" dirty="0"/>
          </a:p>
        </p:txBody>
      </p:sp>
      <p:sp>
        <p:nvSpPr>
          <p:cNvPr id="10" name="Our Commitment">
            <a:extLst>
              <a:ext uri="{FF2B5EF4-FFF2-40B4-BE49-F238E27FC236}">
                <a16:creationId xmlns:a16="http://schemas.microsoft.com/office/drawing/2014/main" id="{A108922F-01C0-7747-99CE-C06161467FC7}"/>
              </a:ext>
            </a:extLst>
          </p:cNvPr>
          <p:cNvSpPr txBox="1"/>
          <p:nvPr/>
        </p:nvSpPr>
        <p:spPr>
          <a:xfrm>
            <a:off x="640080" y="3392359"/>
            <a:ext cx="3055389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>
                <a:latin typeface="Georgia" charset="0"/>
                <a:ea typeface="Arial" charset="0"/>
                <a:cs typeface="Arial" charset="0"/>
              </a:rPr>
              <a:t>Thank you for joining the April Provider Support Call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i="1" dirty="0"/>
              <a:t>New </a:t>
            </a:r>
            <a:r>
              <a:rPr lang="en-US" dirty="0" smtClean="0"/>
              <a:t>Authorization Requirements for In-Network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Provider-Friendly &amp; Member-Centered Process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0080" y="1552524"/>
            <a:ext cx="1054787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Starting </a:t>
            </a:r>
            <a:r>
              <a:rPr lang="en-US" sz="2400" b="1" dirty="0" smtClean="0"/>
              <a:t>April </a:t>
            </a:r>
            <a:r>
              <a:rPr lang="en-US" sz="2400" b="1" dirty="0"/>
              <a:t>1, </a:t>
            </a:r>
            <a:r>
              <a:rPr lang="en-US" sz="2400" b="1" dirty="0" smtClean="0"/>
              <a:t>2020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400" b="1" dirty="0" smtClean="0"/>
              <a:t>ONE authorization process for members assigned to Health Colorado </a:t>
            </a:r>
            <a:r>
              <a:rPr lang="en-US" sz="2400" b="1" i="1" dirty="0" smtClean="0"/>
              <a:t>and</a:t>
            </a:r>
            <a:r>
              <a:rPr lang="en-US" sz="2400" b="1" dirty="0" smtClean="0"/>
              <a:t> Northeast Health Partners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400" dirty="0" smtClean="0"/>
              <a:t>** The full presentation from February on the authorization process is located on the RAE websites under the provider Training section</a:t>
            </a:r>
          </a:p>
          <a:p>
            <a:endParaRPr lang="en-US" sz="2400" dirty="0" smtClean="0"/>
          </a:p>
          <a:p>
            <a:r>
              <a:rPr lang="en-US" sz="2000" dirty="0" smtClean="0"/>
              <a:t>Providers Tab </a:t>
            </a:r>
            <a:r>
              <a:rPr lang="en-US" sz="2000" dirty="0" smtClean="0">
                <a:sym typeface="Wingdings" panose="05000000000000000000" pitchFamily="2" charset="2"/>
              </a:rPr>
              <a:t> Trainings  Behavioral Health Outpatient Authorization Presentation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Outpatient Mental Health Authorization Process</a:t>
            </a:r>
            <a:endParaRPr lang="en-US" dirty="0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789709" y="331239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55812" y="1588842"/>
            <a:ext cx="1091159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Sessions </a:t>
            </a:r>
            <a:r>
              <a:rPr lang="en-US" sz="2000" u="sng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1-25:</a:t>
            </a:r>
            <a:r>
              <a:rPr lang="en-US" sz="2000" dirty="0" smtClean="0">
                <a:solidFill>
                  <a:srgbClr val="00B0F0"/>
                </a:solidFill>
                <a:ea typeface="MS Mincho"/>
                <a:cs typeface="Times New Roman" panose="02020603050405020304" pitchFamily="18" charset="0"/>
              </a:rPr>
              <a:t> </a:t>
            </a:r>
          </a:p>
          <a:p>
            <a:endParaRPr lang="en-US" sz="2000" b="1" dirty="0">
              <a:solidFill>
                <a:srgbClr val="00B0F0"/>
              </a:solidFill>
              <a:cs typeface="Times New Roman" panose="02020603050405020304" pitchFamily="18" charset="0"/>
            </a:endParaRPr>
          </a:p>
          <a:p>
            <a:r>
              <a:rPr lang="en-US" sz="2000" b="1" dirty="0" smtClean="0"/>
              <a:t>No </a:t>
            </a:r>
            <a:r>
              <a:rPr lang="en-US" sz="2000" b="1" dirty="0"/>
              <a:t>authorization is required for In-Network providers </a:t>
            </a:r>
            <a:r>
              <a:rPr lang="en-US" sz="2000" b="1" dirty="0" smtClean="0"/>
              <a:t>for </a:t>
            </a:r>
            <a:r>
              <a:rPr lang="en-US" sz="2000" b="1" dirty="0"/>
              <a:t>the first 25 units (total in any combination) of the following codes: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90791, 90832</a:t>
            </a:r>
            <a:r>
              <a:rPr lang="en-US" sz="2000" b="1" dirty="0"/>
              <a:t>, 90834, 90837, 90846 and 90847</a:t>
            </a:r>
            <a:r>
              <a:rPr lang="en-US" sz="2000" dirty="0"/>
              <a:t>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/>
              <a:t>It </a:t>
            </a:r>
            <a:r>
              <a:rPr lang="en-US" sz="2000" dirty="0"/>
              <a:t>is expected that the assessment be completed within these sessions.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first 25 </a:t>
            </a:r>
            <a:r>
              <a:rPr lang="en-US" sz="2000" dirty="0"/>
              <a:t>sessions without authorization are allowed once in a 12-month calendar year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For the first year, 25 sessions will be counted from April 1, 2020 to December 31, 2020.</a:t>
            </a:r>
            <a:endParaRPr lang="en-US" sz="2000" dirty="0"/>
          </a:p>
          <a:p>
            <a:r>
              <a:rPr lang="en-US" dirty="0">
                <a:ea typeface="MS Mincho"/>
                <a:cs typeface="Times New Roman" panose="02020603050405020304" pitchFamily="18" charset="0"/>
              </a:rPr>
              <a:t> </a:t>
            </a:r>
            <a:endParaRPr lang="en-US" dirty="0" smtClean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3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COVID – 19</a:t>
            </a:r>
          </a:p>
          <a:p>
            <a:pPr algn="ctr"/>
            <a:r>
              <a:rPr lang="en-US" dirty="0" smtClean="0"/>
              <a:t>Updates 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How to Stay Updated</a:t>
            </a:r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52804"/>
            <a:ext cx="10906652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COVID-19 Updates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" y="801444"/>
            <a:ext cx="1075702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/>
            <a:r>
              <a:rPr lang="en-US" sz="2400" dirty="0" smtClean="0"/>
              <a:t>Recent updates Released ;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Temporary Authorization of Telehealth Services During COVID-19 State of Emergency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Medicaid Coding list for Telehealth Services Revised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list of service codes which allow telehealth has been expanded</a:t>
            </a:r>
          </a:p>
          <a:p>
            <a:pPr marL="502920" lvl="1"/>
            <a:r>
              <a:rPr lang="en-US" sz="2400" dirty="0">
                <a:hlinkClick r:id="rId3"/>
              </a:rPr>
              <a:t>https://www.healthcoloradorae.com/providers/coronavirus-information/</a:t>
            </a:r>
            <a:r>
              <a:rPr lang="en-US" sz="2400" dirty="0"/>
              <a:t> </a:t>
            </a:r>
          </a:p>
          <a:p>
            <a:pPr marL="78867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8867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Telehealth services should include the Place of Service code 02</a:t>
            </a:r>
          </a:p>
          <a:p>
            <a:pPr marL="45720"/>
            <a:endParaRPr lang="en-US" sz="2000" dirty="0" smtClean="0"/>
          </a:p>
          <a:p>
            <a:pPr marL="45720"/>
            <a:endParaRPr lang="en-US" sz="2000" dirty="0"/>
          </a:p>
          <a:p>
            <a:pPr marL="45720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542" y="3933998"/>
            <a:ext cx="10620375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542" y="4619798"/>
            <a:ext cx="106203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7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79" y="365760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COVID-19 How to Stay Updated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79" y="955964"/>
            <a:ext cx="10906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/>
            <a:r>
              <a:rPr lang="en-US" sz="2400" dirty="0"/>
              <a:t>As there are updates or changes in information you can access </a:t>
            </a:r>
            <a:r>
              <a:rPr lang="en-US" sz="2400" dirty="0" smtClean="0"/>
              <a:t>information the following ways; </a:t>
            </a: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are updated with the most current information as soon as </a:t>
            </a:r>
            <a:r>
              <a:rPr lang="en-US" sz="2400" dirty="0" smtClean="0"/>
              <a:t>possible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/>
              <a:t>RAE websites immediately offer the option to be connect with COVID-19 information provided by the state of Colorado. </a:t>
            </a:r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Provider </a:t>
            </a:r>
            <a:r>
              <a:rPr lang="en-US" sz="2400" dirty="0"/>
              <a:t>Alert emails are sent </a:t>
            </a:r>
            <a:r>
              <a:rPr lang="en-US" sz="2400" dirty="0" smtClean="0"/>
              <a:t>out </a:t>
            </a:r>
          </a:p>
          <a:p>
            <a:pPr marL="45720"/>
            <a:endParaRPr lang="en-US" sz="2400" dirty="0" smtClean="0"/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always please contact us </a:t>
            </a:r>
            <a:r>
              <a:rPr lang="en-US" sz="2400" dirty="0" smtClean="0"/>
              <a:t>with any questions you may have at </a:t>
            </a:r>
            <a:r>
              <a:rPr lang="en-US" sz="2400" dirty="0" smtClean="0">
                <a:hlinkClick r:id="rId3"/>
              </a:rPr>
              <a:t>COProviderRelations@BeaconHealthOptions.com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51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1113</TotalTime>
  <Words>410</Words>
  <Application>Microsoft Office PowerPoint</Application>
  <PresentationFormat>Widescreen</PresentationFormat>
  <Paragraphs>93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Regular</vt:lpstr>
      <vt:lpstr>Cambria</vt:lpstr>
      <vt:lpstr>Courier New</vt:lpstr>
      <vt:lpstr>Georgia</vt:lpstr>
      <vt:lpstr>MS Mincho</vt:lpstr>
      <vt:lpstr>System Font Regular</vt:lpstr>
      <vt:lpstr>Times New Roman</vt:lpstr>
      <vt:lpstr>Wingdings</vt:lpstr>
      <vt:lpstr>Beacon-PPT-Theme</vt:lpstr>
      <vt:lpstr>PowerPoint Presentation</vt:lpstr>
      <vt:lpstr>Agenda</vt:lpstr>
      <vt:lpstr>PowerPoint Presentation</vt:lpstr>
      <vt:lpstr>PowerPoint Presentation</vt:lpstr>
      <vt:lpstr>New Provider-Friendly &amp; Member-Centered Process</vt:lpstr>
      <vt:lpstr>Outpatient Mental Health Authorization Process</vt:lpstr>
      <vt:lpstr>PowerPoint Presentation</vt:lpstr>
      <vt:lpstr>COVID-19 Updates</vt:lpstr>
      <vt:lpstr>COVID-19 How to Stay Updated</vt:lpstr>
      <vt:lpstr>COVID-19 How to Access Updates on the RAE Websites</vt:lpstr>
      <vt:lpstr>COVID-19 How to Access Updates on the RAE Websites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101</cp:revision>
  <cp:lastPrinted>2019-04-26T19:22:24Z</cp:lastPrinted>
  <dcterms:created xsi:type="dcterms:W3CDTF">2019-04-16T19:05:28Z</dcterms:created>
  <dcterms:modified xsi:type="dcterms:W3CDTF">2020-04-03T21:15:47Z</dcterms:modified>
  <cp:category/>
</cp:coreProperties>
</file>